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0.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1.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3648" r:id="rId6"/>
    <p:sldMasterId id="2147484524" r:id="rId7"/>
    <p:sldMasterId id="2147484540" r:id="rId8"/>
    <p:sldMasterId id="2147484558" r:id="rId9"/>
    <p:sldMasterId id="2147484586" r:id="rId10"/>
    <p:sldMasterId id="2147483660" r:id="rId11"/>
    <p:sldMasterId id="2147484624" r:id="rId12"/>
    <p:sldMasterId id="2147484649" r:id="rId13"/>
    <p:sldMasterId id="2147484674" r:id="rId14"/>
    <p:sldMasterId id="2147484703" r:id="rId15"/>
    <p:sldMasterId id="2147484736" r:id="rId16"/>
  </p:sldMasterIdLst>
  <p:notesMasterIdLst>
    <p:notesMasterId r:id="rId54"/>
  </p:notesMasterIdLst>
  <p:handoutMasterIdLst>
    <p:handoutMasterId r:id="rId55"/>
  </p:handoutMasterIdLst>
  <p:sldIdLst>
    <p:sldId id="292" r:id="rId17"/>
    <p:sldId id="266" r:id="rId18"/>
    <p:sldId id="1879" r:id="rId19"/>
    <p:sldId id="1880" r:id="rId20"/>
    <p:sldId id="494" r:id="rId21"/>
    <p:sldId id="566" r:id="rId22"/>
    <p:sldId id="567" r:id="rId23"/>
    <p:sldId id="503" r:id="rId24"/>
    <p:sldId id="2365" r:id="rId25"/>
    <p:sldId id="273" r:id="rId26"/>
    <p:sldId id="278" r:id="rId27"/>
    <p:sldId id="2366" r:id="rId28"/>
    <p:sldId id="318" r:id="rId29"/>
    <p:sldId id="2238" r:id="rId30"/>
    <p:sldId id="2367" r:id="rId31"/>
    <p:sldId id="300" r:id="rId32"/>
    <p:sldId id="302" r:id="rId33"/>
    <p:sldId id="2368" r:id="rId34"/>
    <p:sldId id="1644" r:id="rId35"/>
    <p:sldId id="1631" r:id="rId36"/>
    <p:sldId id="2369" r:id="rId37"/>
    <p:sldId id="2317" r:id="rId38"/>
    <p:sldId id="2319" r:id="rId39"/>
    <p:sldId id="260" r:id="rId40"/>
    <p:sldId id="1511" r:id="rId41"/>
    <p:sldId id="294" r:id="rId42"/>
    <p:sldId id="1872" r:id="rId43"/>
    <p:sldId id="1876" r:id="rId44"/>
    <p:sldId id="1877" r:id="rId45"/>
    <p:sldId id="1824" r:id="rId46"/>
    <p:sldId id="1878" r:id="rId47"/>
    <p:sldId id="1836" r:id="rId48"/>
    <p:sldId id="502" r:id="rId49"/>
    <p:sldId id="554" r:id="rId50"/>
    <p:sldId id="1870" r:id="rId51"/>
    <p:sldId id="1941" r:id="rId52"/>
    <p:sldId id="1516"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Dev Days" id="{E1C8FB21-FF75-44A0-8090-B2FB240B014B}">
          <p14:sldIdLst>
            <p14:sldId id="292"/>
            <p14:sldId id="266"/>
            <p14:sldId id="1879"/>
            <p14:sldId id="1880"/>
            <p14:sldId id="494"/>
            <p14:sldId id="566"/>
            <p14:sldId id="567"/>
            <p14:sldId id="503"/>
            <p14:sldId id="2365"/>
            <p14:sldId id="273"/>
            <p14:sldId id="278"/>
            <p14:sldId id="2366"/>
            <p14:sldId id="318"/>
            <p14:sldId id="2238"/>
            <p14:sldId id="2367"/>
            <p14:sldId id="300"/>
            <p14:sldId id="302"/>
            <p14:sldId id="2368"/>
            <p14:sldId id="1644"/>
            <p14:sldId id="1631"/>
            <p14:sldId id="2369"/>
            <p14:sldId id="2317"/>
            <p14:sldId id="2319"/>
            <p14:sldId id="260"/>
            <p14:sldId id="1511"/>
            <p14:sldId id="294"/>
            <p14:sldId id="1872"/>
            <p14:sldId id="1876"/>
            <p14:sldId id="1877"/>
            <p14:sldId id="1824"/>
            <p14:sldId id="1878"/>
            <p14:sldId id="1836"/>
            <p14:sldId id="502"/>
            <p14:sldId id="554"/>
            <p14:sldId id="1870"/>
            <p14:sldId id="1941"/>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737373"/>
    <a:srgbClr val="323232"/>
    <a:srgbClr val="000000"/>
    <a:srgbClr val="E6E6E6"/>
    <a:srgbClr val="D2D2D2"/>
    <a:srgbClr val="505050"/>
    <a:srgbClr val="525252"/>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019698-F7EE-4F8A-A2AD-292A77220496}" v="1" dt="2018-11-23T12:24:18.0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85974" autoAdjust="0"/>
  </p:normalViewPr>
  <p:slideViewPr>
    <p:cSldViewPr>
      <p:cViewPr varScale="1">
        <p:scale>
          <a:sx n="54" d="100"/>
          <a:sy n="54" d="100"/>
        </p:scale>
        <p:origin x="990" y="3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78" d="100"/>
          <a:sy n="78" d="100"/>
        </p:scale>
        <p:origin x="2772"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go Melendez" userId="52c4064a-c7a7-46a7-877a-08f1097d5a79" providerId="ADAL" clId="{1F019698-F7EE-4F8A-A2AD-292A77220496}"/>
    <pc:docChg chg="modSld">
      <pc:chgData name="Hugo Melendez" userId="52c4064a-c7a7-46a7-877a-08f1097d5a79" providerId="ADAL" clId="{1F019698-F7EE-4F8A-A2AD-292A77220496}" dt="2018-11-23T12:24:35.968" v="58" actId="14100"/>
      <pc:docMkLst>
        <pc:docMk/>
      </pc:docMkLst>
      <pc:sldChg chg="modSp">
        <pc:chgData name="Hugo Melendez" userId="52c4064a-c7a7-46a7-877a-08f1097d5a79" providerId="ADAL" clId="{1F019698-F7EE-4F8A-A2AD-292A77220496}" dt="2018-11-23T12:24:35.968" v="58" actId="14100"/>
        <pc:sldMkLst>
          <pc:docMk/>
          <pc:sldMk cId="3578365388" sldId="292"/>
        </pc:sldMkLst>
        <pc:spChg chg="mod">
          <ac:chgData name="Hugo Melendez" userId="52c4064a-c7a7-46a7-877a-08f1097d5a79" providerId="ADAL" clId="{1F019698-F7EE-4F8A-A2AD-292A77220496}" dt="2018-11-23T12:24:35.968" v="58" actId="14100"/>
          <ac:spMkLst>
            <pc:docMk/>
            <pc:sldMk cId="3578365388" sldId="292"/>
            <ac:spMk id="11" creationId="{1BD88ED4-8643-4257-8ADC-A29A8CF25608}"/>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hyperlink" Target="http://en.wikipedia.org/wiki/File:Datawarehouse.png" TargetMode="External"/><Relationship Id="rId3" Type="http://schemas.openxmlformats.org/officeDocument/2006/relationships/image" Target="../media/image90.jpg"/><Relationship Id="rId7" Type="http://schemas.openxmlformats.org/officeDocument/2006/relationships/image" Target="../media/image92.png"/><Relationship Id="rId12" Type="http://schemas.openxmlformats.org/officeDocument/2006/relationships/hyperlink" Target="https://softwarerecs.stackexchange.com/questions/23/c-ide-for-windows-with-a-rich-feature-set-code-completion-refactoring-etc/445" TargetMode="External"/><Relationship Id="rId2" Type="http://schemas.openxmlformats.org/officeDocument/2006/relationships/hyperlink" Target="http://www.averagemanvsraspberrypi.com/2016/02/raspberry-pi-3.html" TargetMode="External"/><Relationship Id="rId1" Type="http://schemas.openxmlformats.org/officeDocument/2006/relationships/image" Target="../media/image89.jpg"/><Relationship Id="rId6" Type="http://schemas.openxmlformats.org/officeDocument/2006/relationships/hyperlink" Target="http://stackoverflow.com/questions/36013692/what-to-use-with-history-api-instead-of-hash-to-differentiate-between-sections-o/36014607" TargetMode="External"/><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hyperlink" Target="http://channel9.msdn.com/Blogs/devian/Cloud-Azure-DevOps-Love-and-Hate" TargetMode="External"/><Relationship Id="rId4" Type="http://schemas.openxmlformats.org/officeDocument/2006/relationships/hyperlink" Target="http://www.managingsoftwaredebt.com/2014/11/07/an-experience-with-microservices-approach/" TargetMode="External"/><Relationship Id="rId9" Type="http://schemas.openxmlformats.org/officeDocument/2006/relationships/image" Target="../media/image93.png"/></Relationships>
</file>

<file path=ppt/diagrams/_rels/data2.xml.rels><?xml version="1.0" encoding="UTF-8" standalone="yes"?>
<Relationships xmlns="http://schemas.openxmlformats.org/package/2006/relationships"><Relationship Id="rId8" Type="http://schemas.openxmlformats.org/officeDocument/2006/relationships/hyperlink" Target="http://en.wikipedia.org/wiki/File:Datawarehouse.png" TargetMode="External"/><Relationship Id="rId3" Type="http://schemas.openxmlformats.org/officeDocument/2006/relationships/image" Target="../media/image90.jpg"/><Relationship Id="rId7" Type="http://schemas.openxmlformats.org/officeDocument/2006/relationships/image" Target="../media/image92.png"/><Relationship Id="rId12" Type="http://schemas.openxmlformats.org/officeDocument/2006/relationships/hyperlink" Target="https://softwarerecs.stackexchange.com/questions/23/c-ide-for-windows-with-a-rich-feature-set-code-completion-refactoring-etc/445" TargetMode="External"/><Relationship Id="rId2" Type="http://schemas.openxmlformats.org/officeDocument/2006/relationships/hyperlink" Target="http://www.averagemanvsraspberrypi.com/2016/02/raspberry-pi-3.html" TargetMode="External"/><Relationship Id="rId1" Type="http://schemas.openxmlformats.org/officeDocument/2006/relationships/image" Target="../media/image89.jpg"/><Relationship Id="rId6" Type="http://schemas.openxmlformats.org/officeDocument/2006/relationships/hyperlink" Target="http://stackoverflow.com/questions/36013692/what-to-use-with-history-api-instead-of-hash-to-differentiate-between-sections-o/36014607" TargetMode="External"/><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hyperlink" Target="http://channel9.msdn.com/Blogs/devian/Cloud-Azure-DevOps-Love-and-Hate" TargetMode="External"/><Relationship Id="rId4" Type="http://schemas.openxmlformats.org/officeDocument/2006/relationships/hyperlink" Target="http://www.managingsoftwaredebt.com/2014/11/07/an-experience-with-microservices-approach/" TargetMode="External"/><Relationship Id="rId9" Type="http://schemas.openxmlformats.org/officeDocument/2006/relationships/image" Target="../media/image93.png"/></Relationships>
</file>

<file path=ppt/diagrams/_rels/drawing1.xml.rels><?xml version="1.0" encoding="UTF-8" standalone="yes"?>
<Relationships xmlns="http://schemas.openxmlformats.org/package/2006/relationships"><Relationship Id="rId8" Type="http://schemas.openxmlformats.org/officeDocument/2006/relationships/hyperlink" Target="http://en.wikipedia.org/wiki/File:Datawarehouse.png" TargetMode="External"/><Relationship Id="rId3" Type="http://schemas.openxmlformats.org/officeDocument/2006/relationships/image" Target="../media/image90.jpg"/><Relationship Id="rId7" Type="http://schemas.openxmlformats.org/officeDocument/2006/relationships/image" Target="../media/image92.png"/><Relationship Id="rId12" Type="http://schemas.openxmlformats.org/officeDocument/2006/relationships/hyperlink" Target="https://softwarerecs.stackexchange.com/questions/23/c-ide-for-windows-with-a-rich-feature-set-code-completion-refactoring-etc/445" TargetMode="External"/><Relationship Id="rId2" Type="http://schemas.openxmlformats.org/officeDocument/2006/relationships/hyperlink" Target="http://www.averagemanvsraspberrypi.com/2016/02/raspberry-pi-3.html" TargetMode="External"/><Relationship Id="rId1" Type="http://schemas.openxmlformats.org/officeDocument/2006/relationships/image" Target="../media/image89.jpg"/><Relationship Id="rId6" Type="http://schemas.openxmlformats.org/officeDocument/2006/relationships/hyperlink" Target="http://stackoverflow.com/questions/36013692/what-to-use-with-history-api-instead-of-hash-to-differentiate-between-sections-o/36014607" TargetMode="External"/><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hyperlink" Target="http://channel9.msdn.com/Blogs/devian/Cloud-Azure-DevOps-Love-and-Hate" TargetMode="External"/><Relationship Id="rId4" Type="http://schemas.openxmlformats.org/officeDocument/2006/relationships/hyperlink" Target="http://www.managingsoftwaredebt.com/2014/11/07/an-experience-with-microservices-approach/" TargetMode="External"/><Relationship Id="rId9" Type="http://schemas.openxmlformats.org/officeDocument/2006/relationships/image" Target="../media/image93.png"/></Relationships>
</file>

<file path=ppt/diagrams/_rels/drawing2.xml.rels><?xml version="1.0" encoding="UTF-8" standalone="yes"?>
<Relationships xmlns="http://schemas.openxmlformats.org/package/2006/relationships"><Relationship Id="rId8" Type="http://schemas.openxmlformats.org/officeDocument/2006/relationships/hyperlink" Target="http://en.wikipedia.org/wiki/File:Datawarehouse.png" TargetMode="External"/><Relationship Id="rId3" Type="http://schemas.openxmlformats.org/officeDocument/2006/relationships/image" Target="../media/image90.jpg"/><Relationship Id="rId7" Type="http://schemas.openxmlformats.org/officeDocument/2006/relationships/image" Target="../media/image92.png"/><Relationship Id="rId12" Type="http://schemas.openxmlformats.org/officeDocument/2006/relationships/hyperlink" Target="https://softwarerecs.stackexchange.com/questions/23/c-ide-for-windows-with-a-rich-feature-set-code-completion-refactoring-etc/445" TargetMode="External"/><Relationship Id="rId2" Type="http://schemas.openxmlformats.org/officeDocument/2006/relationships/hyperlink" Target="http://www.averagemanvsraspberrypi.com/2016/02/raspberry-pi-3.html" TargetMode="External"/><Relationship Id="rId1" Type="http://schemas.openxmlformats.org/officeDocument/2006/relationships/image" Target="../media/image89.jpg"/><Relationship Id="rId6" Type="http://schemas.openxmlformats.org/officeDocument/2006/relationships/hyperlink" Target="http://stackoverflow.com/questions/36013692/what-to-use-with-history-api-instead-of-hash-to-differentiate-between-sections-o/36014607" TargetMode="External"/><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hyperlink" Target="http://channel9.msdn.com/Blogs/devian/Cloud-Azure-DevOps-Love-and-Hate" TargetMode="External"/><Relationship Id="rId4" Type="http://schemas.openxmlformats.org/officeDocument/2006/relationships/hyperlink" Target="http://www.managingsoftwaredebt.com/2014/11/07/an-experience-with-microservices-approach/" TargetMode="External"/><Relationship Id="rId9" Type="http://schemas.openxmlformats.org/officeDocument/2006/relationships/image" Target="../media/image9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2BF4A2-BE6F-4310-B13D-996F6E2CBB2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DB38552-764E-45A4-8D23-283F85B985B8}">
      <dgm:prSet phldrT="[Text]"/>
      <dgm:spPr>
        <a:solidFill>
          <a:schemeClr val="bg2">
            <a:lumMod val="75000"/>
          </a:schemeClr>
        </a:solidFill>
      </dgm:spPr>
      <dgm:t>
        <a:bodyPr/>
        <a:lstStyle/>
        <a:p>
          <a:r>
            <a:rPr lang="en-US" dirty="0"/>
            <a:t>IoT and Cloud Edge</a:t>
          </a:r>
        </a:p>
      </dgm:t>
    </dgm:pt>
    <dgm:pt modelId="{BFEEF84D-C114-4FA4-BD9D-8BA5443725C0}" type="parTrans" cxnId="{260F5F95-3794-4E9A-8EF2-004407EB0496}">
      <dgm:prSet/>
      <dgm:spPr/>
      <dgm:t>
        <a:bodyPr/>
        <a:lstStyle/>
        <a:p>
          <a:endParaRPr lang="en-US"/>
        </a:p>
      </dgm:t>
    </dgm:pt>
    <dgm:pt modelId="{A08E2BFB-9452-4BDB-9BCC-4EFDDF75E128}" type="sibTrans" cxnId="{260F5F95-3794-4E9A-8EF2-004407EB0496}">
      <dgm:prSet/>
      <dgm:spPr/>
      <dgm:t>
        <a:bodyPr/>
        <a:lstStyle/>
        <a:p>
          <a:endParaRPr lang="en-US"/>
        </a:p>
      </dgm:t>
    </dgm:pt>
    <dgm:pt modelId="{843EAE49-B518-4EBC-8E73-A41B873DA04C}">
      <dgm:prSet phldrT="[Text]"/>
      <dgm:spPr>
        <a:solidFill>
          <a:schemeClr val="bg2">
            <a:lumMod val="75000"/>
          </a:schemeClr>
        </a:solidFill>
      </dgm:spPr>
      <dgm:t>
        <a:bodyPr/>
        <a:lstStyle/>
        <a:p>
          <a:r>
            <a:rPr lang="en-US" dirty="0"/>
            <a:t>Microservices</a:t>
          </a:r>
        </a:p>
      </dgm:t>
    </dgm:pt>
    <dgm:pt modelId="{1716258B-AE43-4808-A478-57899B5A609B}" type="parTrans" cxnId="{60727DB0-3102-4475-835B-7E84014E00F5}">
      <dgm:prSet/>
      <dgm:spPr/>
      <dgm:t>
        <a:bodyPr/>
        <a:lstStyle/>
        <a:p>
          <a:endParaRPr lang="en-US"/>
        </a:p>
      </dgm:t>
    </dgm:pt>
    <dgm:pt modelId="{870EA869-8F01-4080-9550-9B26C5771158}" type="sibTrans" cxnId="{60727DB0-3102-4475-835B-7E84014E00F5}">
      <dgm:prSet/>
      <dgm:spPr/>
      <dgm:t>
        <a:bodyPr/>
        <a:lstStyle/>
        <a:p>
          <a:endParaRPr lang="en-US"/>
        </a:p>
      </dgm:t>
    </dgm:pt>
    <dgm:pt modelId="{2E15CB5A-6DA7-426D-95E8-EE9B7B0C8CF1}">
      <dgm:prSet phldrT="[Text]"/>
      <dgm:spPr>
        <a:solidFill>
          <a:schemeClr val="bg2">
            <a:lumMod val="75000"/>
          </a:schemeClr>
        </a:solidFill>
      </dgm:spPr>
      <dgm:t>
        <a:bodyPr/>
        <a:lstStyle/>
        <a:p>
          <a:r>
            <a:rPr lang="en-US" dirty="0"/>
            <a:t>Single Page Web Applications</a:t>
          </a:r>
        </a:p>
      </dgm:t>
    </dgm:pt>
    <dgm:pt modelId="{1FB5ADBE-B217-4B62-81E6-B48381BF0EA0}" type="parTrans" cxnId="{48593918-F287-4039-A693-53D91DE97033}">
      <dgm:prSet/>
      <dgm:spPr/>
      <dgm:t>
        <a:bodyPr/>
        <a:lstStyle/>
        <a:p>
          <a:endParaRPr lang="en-US"/>
        </a:p>
      </dgm:t>
    </dgm:pt>
    <dgm:pt modelId="{C2DF3A55-F393-455D-95D6-839A3F43231F}" type="sibTrans" cxnId="{48593918-F287-4039-A693-53D91DE97033}">
      <dgm:prSet/>
      <dgm:spPr/>
      <dgm:t>
        <a:bodyPr/>
        <a:lstStyle/>
        <a:p>
          <a:endParaRPr lang="en-US"/>
        </a:p>
      </dgm:t>
    </dgm:pt>
    <dgm:pt modelId="{01AFE4B1-60B7-4E7E-89A8-ABE43E1A6B49}">
      <dgm:prSet phldrT="[Text]"/>
      <dgm:spPr>
        <a:solidFill>
          <a:schemeClr val="bg2">
            <a:lumMod val="75000"/>
          </a:schemeClr>
        </a:solidFill>
      </dgm:spPr>
      <dgm:t>
        <a:bodyPr/>
        <a:lstStyle/>
        <a:p>
          <a:r>
            <a:rPr lang="en-US" dirty="0"/>
            <a:t>Data Integration</a:t>
          </a:r>
        </a:p>
      </dgm:t>
    </dgm:pt>
    <dgm:pt modelId="{1B93354C-10E9-4124-9E80-1D04FDB7C669}" type="parTrans" cxnId="{984F6064-2956-4D8A-B5D5-DDC854CBC4B9}">
      <dgm:prSet/>
      <dgm:spPr/>
      <dgm:t>
        <a:bodyPr/>
        <a:lstStyle/>
        <a:p>
          <a:endParaRPr lang="en-US"/>
        </a:p>
      </dgm:t>
    </dgm:pt>
    <dgm:pt modelId="{3A1474D8-7CEA-4FFE-AACB-6C7C6411B85A}" type="sibTrans" cxnId="{984F6064-2956-4D8A-B5D5-DDC854CBC4B9}">
      <dgm:prSet/>
      <dgm:spPr/>
      <dgm:t>
        <a:bodyPr/>
        <a:lstStyle/>
        <a:p>
          <a:endParaRPr lang="en-US"/>
        </a:p>
      </dgm:t>
    </dgm:pt>
    <dgm:pt modelId="{C56F1C7E-0C22-4E71-B05F-C09A3A7776C4}">
      <dgm:prSet phldrT="[Text]"/>
      <dgm:spPr>
        <a:solidFill>
          <a:schemeClr val="bg2">
            <a:lumMod val="75000"/>
          </a:schemeClr>
        </a:solidFill>
      </dgm:spPr>
      <dgm:t>
        <a:bodyPr/>
        <a:lstStyle/>
        <a:p>
          <a:r>
            <a:rPr lang="en-US"/>
            <a:t>Citizen Developer</a:t>
          </a:r>
        </a:p>
      </dgm:t>
    </dgm:pt>
    <dgm:pt modelId="{179DBE8C-AECA-4D29-B0D0-5AAEDF183F3E}" type="parTrans" cxnId="{2E07A47B-9E8C-4357-8162-5671331D223F}">
      <dgm:prSet/>
      <dgm:spPr/>
      <dgm:t>
        <a:bodyPr/>
        <a:lstStyle/>
        <a:p>
          <a:endParaRPr lang="en-US"/>
        </a:p>
      </dgm:t>
    </dgm:pt>
    <dgm:pt modelId="{3AC65EA4-E272-4B5F-AB22-CC463EAA8F1C}" type="sibTrans" cxnId="{2E07A47B-9E8C-4357-8162-5671331D223F}">
      <dgm:prSet/>
      <dgm:spPr/>
      <dgm:t>
        <a:bodyPr/>
        <a:lstStyle/>
        <a:p>
          <a:endParaRPr lang="en-US"/>
        </a:p>
      </dgm:t>
    </dgm:pt>
    <dgm:pt modelId="{9EBACE79-763B-49C8-9295-37C824753A48}">
      <dgm:prSet phldrT="[Text]"/>
      <dgm:spPr>
        <a:solidFill>
          <a:schemeClr val="bg2">
            <a:lumMod val="75000"/>
          </a:schemeClr>
        </a:solidFill>
      </dgm:spPr>
      <dgm:t>
        <a:bodyPr/>
        <a:lstStyle/>
        <a:p>
          <a:r>
            <a:rPr lang="en-US"/>
            <a:t>Cloud Automation</a:t>
          </a:r>
        </a:p>
      </dgm:t>
    </dgm:pt>
    <dgm:pt modelId="{BCA08537-8AEA-47F0-B680-F663D35E4DB7}" type="parTrans" cxnId="{2D49F2DB-271E-4DC6-BD3B-39A050D48FB4}">
      <dgm:prSet/>
      <dgm:spPr/>
      <dgm:t>
        <a:bodyPr/>
        <a:lstStyle/>
        <a:p>
          <a:endParaRPr lang="en-US"/>
        </a:p>
      </dgm:t>
    </dgm:pt>
    <dgm:pt modelId="{D452C92E-FC10-4F1C-99DE-EF895485A9F8}" type="sibTrans" cxnId="{2D49F2DB-271E-4DC6-BD3B-39A050D48FB4}">
      <dgm:prSet/>
      <dgm:spPr/>
      <dgm:t>
        <a:bodyPr/>
        <a:lstStyle/>
        <a:p>
          <a:endParaRPr lang="en-US"/>
        </a:p>
      </dgm:t>
    </dgm:pt>
    <dgm:pt modelId="{11F67F71-2CB8-44E8-852E-F859FF3FF2C8}" type="pres">
      <dgm:prSet presAssocID="{292BF4A2-BE6F-4310-B13D-996F6E2CBB25}" presName="Name0" presStyleCnt="0">
        <dgm:presLayoutVars>
          <dgm:chMax val="7"/>
          <dgm:chPref val="7"/>
          <dgm:dir/>
        </dgm:presLayoutVars>
      </dgm:prSet>
      <dgm:spPr/>
    </dgm:pt>
    <dgm:pt modelId="{D37196AD-4823-465F-BD0F-3B40F0937A77}" type="pres">
      <dgm:prSet presAssocID="{292BF4A2-BE6F-4310-B13D-996F6E2CBB25}" presName="Name1" presStyleCnt="0"/>
      <dgm:spPr/>
    </dgm:pt>
    <dgm:pt modelId="{210719E0-4A1A-4F95-ADE6-8F8888701DCE}" type="pres">
      <dgm:prSet presAssocID="{292BF4A2-BE6F-4310-B13D-996F6E2CBB25}" presName="cycle" presStyleCnt="0"/>
      <dgm:spPr/>
    </dgm:pt>
    <dgm:pt modelId="{774055C6-C6FC-4BDC-8E5E-C7A183D34151}" type="pres">
      <dgm:prSet presAssocID="{292BF4A2-BE6F-4310-B13D-996F6E2CBB25}" presName="srcNode" presStyleLbl="node1" presStyleIdx="0" presStyleCnt="6"/>
      <dgm:spPr/>
    </dgm:pt>
    <dgm:pt modelId="{F683A5EF-E44D-4F79-8EB9-B17B47D95622}" type="pres">
      <dgm:prSet presAssocID="{292BF4A2-BE6F-4310-B13D-996F6E2CBB25}" presName="conn" presStyleLbl="parChTrans1D2" presStyleIdx="0" presStyleCnt="1"/>
      <dgm:spPr/>
    </dgm:pt>
    <dgm:pt modelId="{562F1CE6-7F51-49BB-BC8F-8C1C73E0C451}" type="pres">
      <dgm:prSet presAssocID="{292BF4A2-BE6F-4310-B13D-996F6E2CBB25}" presName="extraNode" presStyleLbl="node1" presStyleIdx="0" presStyleCnt="6"/>
      <dgm:spPr/>
    </dgm:pt>
    <dgm:pt modelId="{B59AF27A-32CB-4AFB-8BA7-09864FC44DE7}" type="pres">
      <dgm:prSet presAssocID="{292BF4A2-BE6F-4310-B13D-996F6E2CBB25}" presName="dstNode" presStyleLbl="node1" presStyleIdx="0" presStyleCnt="6"/>
      <dgm:spPr/>
    </dgm:pt>
    <dgm:pt modelId="{A7F72422-EC1D-4D9A-9AC1-CDCFFFDC91DD}" type="pres">
      <dgm:prSet presAssocID="{3DB38552-764E-45A4-8D23-283F85B985B8}" presName="text_1" presStyleLbl="node1" presStyleIdx="0" presStyleCnt="6">
        <dgm:presLayoutVars>
          <dgm:bulletEnabled val="1"/>
        </dgm:presLayoutVars>
      </dgm:prSet>
      <dgm:spPr/>
    </dgm:pt>
    <dgm:pt modelId="{CEFCCBFD-FB28-4A65-8B31-6AB5F8FCC21A}" type="pres">
      <dgm:prSet presAssocID="{3DB38552-764E-45A4-8D23-283F85B985B8}" presName="accent_1" presStyleCnt="0"/>
      <dgm:spPr/>
    </dgm:pt>
    <dgm:pt modelId="{6BEDC5ED-D966-4279-8BBE-ADD5F29EED9A}" type="pres">
      <dgm:prSet presAssocID="{3DB38552-764E-45A4-8D23-283F85B985B8}" presName="accentRepeatNode" presStyleLbl="solidFgAcc1" presStyleIdx="0" presStyleCnt="6"/>
      <dgm:spPr>
        <a:blipFill dpi="0"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74528177-D1EE-485F-9AE7-8EC0A8443865}" type="pres">
      <dgm:prSet presAssocID="{843EAE49-B518-4EBC-8E73-A41B873DA04C}" presName="text_2" presStyleLbl="node1" presStyleIdx="1" presStyleCnt="6">
        <dgm:presLayoutVars>
          <dgm:bulletEnabled val="1"/>
        </dgm:presLayoutVars>
      </dgm:prSet>
      <dgm:spPr/>
    </dgm:pt>
    <dgm:pt modelId="{6919E815-9C35-4AA7-8F81-987A0A034F1B}" type="pres">
      <dgm:prSet presAssocID="{843EAE49-B518-4EBC-8E73-A41B873DA04C}" presName="accent_2" presStyleCnt="0"/>
      <dgm:spPr/>
    </dgm:pt>
    <dgm:pt modelId="{D509943E-8DD8-4E2D-A7D4-8985954EC46D}" type="pres">
      <dgm:prSet presAssocID="{843EAE49-B518-4EBC-8E73-A41B873DA04C}" presName="accentRepeatNode" presStyleLbl="solidFgAcc1" presStyleIdx="1" presStyleCnt="6"/>
      <dgm:spPr>
        <a:blipFill dpi="0" rotWithShape="0">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0BF637B5-C7AA-423E-A0D0-BFE03C23BEED}" type="pres">
      <dgm:prSet presAssocID="{2E15CB5A-6DA7-426D-95E8-EE9B7B0C8CF1}" presName="text_3" presStyleLbl="node1" presStyleIdx="2" presStyleCnt="6">
        <dgm:presLayoutVars>
          <dgm:bulletEnabled val="1"/>
        </dgm:presLayoutVars>
      </dgm:prSet>
      <dgm:spPr/>
    </dgm:pt>
    <dgm:pt modelId="{FC9DA662-94AF-4CDC-B71C-8A569E77D1FA}" type="pres">
      <dgm:prSet presAssocID="{2E15CB5A-6DA7-426D-95E8-EE9B7B0C8CF1}" presName="accent_3" presStyleCnt="0"/>
      <dgm:spPr/>
    </dgm:pt>
    <dgm:pt modelId="{414E88E3-4B4E-48F1-B421-247FD7C6E351}" type="pres">
      <dgm:prSet presAssocID="{2E15CB5A-6DA7-426D-95E8-EE9B7B0C8CF1}" presName="accentRepeatNode" presStyleLbl="solidFgAcc1" presStyleIdx="2" presStyleCnt="6"/>
      <dgm:spPr>
        <a:blipFill dpi="0" rotWithShape="0">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dgm:spPr>
    </dgm:pt>
    <dgm:pt modelId="{2FBA4E26-3F77-4FE7-9DFE-FF6C546D2F04}" type="pres">
      <dgm:prSet presAssocID="{01AFE4B1-60B7-4E7E-89A8-ABE43E1A6B49}" presName="text_4" presStyleLbl="node1" presStyleIdx="3" presStyleCnt="6">
        <dgm:presLayoutVars>
          <dgm:bulletEnabled val="1"/>
        </dgm:presLayoutVars>
      </dgm:prSet>
      <dgm:spPr/>
    </dgm:pt>
    <dgm:pt modelId="{C5006E7F-8E02-42D3-928F-EA82D1A35FE3}" type="pres">
      <dgm:prSet presAssocID="{01AFE4B1-60B7-4E7E-89A8-ABE43E1A6B49}" presName="accent_4" presStyleCnt="0"/>
      <dgm:spPr/>
    </dgm:pt>
    <dgm:pt modelId="{05DFE01C-2E76-4E47-A90A-A4DD6AD76D57}" type="pres">
      <dgm:prSet presAssocID="{01AFE4B1-60B7-4E7E-89A8-ABE43E1A6B49}" presName="accentRepeatNode" presStyleLbl="solidFgAcc1" presStyleIdx="3" presStyleCnt="6"/>
      <dgm:spPr>
        <a:blipFill dpi="0" rotWithShape="0">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dgm:spPr>
    </dgm:pt>
    <dgm:pt modelId="{47C46DC4-5423-40A5-A9AA-BFA093BB16CF}" type="pres">
      <dgm:prSet presAssocID="{9EBACE79-763B-49C8-9295-37C824753A48}" presName="text_5" presStyleLbl="node1" presStyleIdx="4" presStyleCnt="6">
        <dgm:presLayoutVars>
          <dgm:bulletEnabled val="1"/>
        </dgm:presLayoutVars>
      </dgm:prSet>
      <dgm:spPr/>
    </dgm:pt>
    <dgm:pt modelId="{A9EB1293-B9D1-4BCA-A4BA-3368B8070CFD}" type="pres">
      <dgm:prSet presAssocID="{9EBACE79-763B-49C8-9295-37C824753A48}" presName="accent_5" presStyleCnt="0"/>
      <dgm:spPr/>
    </dgm:pt>
    <dgm:pt modelId="{364E6CB1-486E-48EB-8861-07DFF30757E1}" type="pres">
      <dgm:prSet presAssocID="{9EBACE79-763B-49C8-9295-37C824753A48}" presName="accentRepeatNode" presStyleLbl="solidFgAcc1" presStyleIdx="4" presStyleCnt="6"/>
      <dgm:spPr>
        <a:blipFill dpi="0" rotWithShape="0">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dgm:spPr>
    </dgm:pt>
    <dgm:pt modelId="{CFB3F648-16CE-4634-9AFF-84A247A8DACB}" type="pres">
      <dgm:prSet presAssocID="{C56F1C7E-0C22-4E71-B05F-C09A3A7776C4}" presName="text_6" presStyleLbl="node1" presStyleIdx="5" presStyleCnt="6">
        <dgm:presLayoutVars>
          <dgm:bulletEnabled val="1"/>
        </dgm:presLayoutVars>
      </dgm:prSet>
      <dgm:spPr/>
    </dgm:pt>
    <dgm:pt modelId="{7EC3E8BE-3EAF-4417-ACCB-D86895EBFBD0}" type="pres">
      <dgm:prSet presAssocID="{C56F1C7E-0C22-4E71-B05F-C09A3A7776C4}" presName="accent_6" presStyleCnt="0"/>
      <dgm:spPr/>
    </dgm:pt>
    <dgm:pt modelId="{4211D724-CDF1-47B8-B6AE-A8E77C7638BF}" type="pres">
      <dgm:prSet presAssocID="{C56F1C7E-0C22-4E71-B05F-C09A3A7776C4}" presName="accentRepeatNode" presStyleLbl="solidFgAcc1" presStyleIdx="5" presStyleCnt="6"/>
      <dgm:spPr>
        <a:blipFill dpi="0" rotWithShape="0">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dgm:spPr>
    </dgm:pt>
  </dgm:ptLst>
  <dgm:cxnLst>
    <dgm:cxn modelId="{72BCBA11-19B4-44C9-8683-841507CDC275}" type="presOf" srcId="{C56F1C7E-0C22-4E71-B05F-C09A3A7776C4}" destId="{CFB3F648-16CE-4634-9AFF-84A247A8DACB}" srcOrd="0" destOrd="0" presId="urn:microsoft.com/office/officeart/2008/layout/VerticalCurvedList"/>
    <dgm:cxn modelId="{48593918-F287-4039-A693-53D91DE97033}" srcId="{292BF4A2-BE6F-4310-B13D-996F6E2CBB25}" destId="{2E15CB5A-6DA7-426D-95E8-EE9B7B0C8CF1}" srcOrd="2" destOrd="0" parTransId="{1FB5ADBE-B217-4B62-81E6-B48381BF0EA0}" sibTransId="{C2DF3A55-F393-455D-95D6-839A3F43231F}"/>
    <dgm:cxn modelId="{1953DC36-B0E2-424E-945E-FAB03191AEFB}" type="presOf" srcId="{01AFE4B1-60B7-4E7E-89A8-ABE43E1A6B49}" destId="{2FBA4E26-3F77-4FE7-9DFE-FF6C546D2F04}" srcOrd="0" destOrd="0" presId="urn:microsoft.com/office/officeart/2008/layout/VerticalCurvedList"/>
    <dgm:cxn modelId="{C1CF8B3F-7B2B-49D9-A273-5C9C10BD9D81}" type="presOf" srcId="{9EBACE79-763B-49C8-9295-37C824753A48}" destId="{47C46DC4-5423-40A5-A9AA-BFA093BB16CF}" srcOrd="0" destOrd="0" presId="urn:microsoft.com/office/officeart/2008/layout/VerticalCurvedList"/>
    <dgm:cxn modelId="{984F6064-2956-4D8A-B5D5-DDC854CBC4B9}" srcId="{292BF4A2-BE6F-4310-B13D-996F6E2CBB25}" destId="{01AFE4B1-60B7-4E7E-89A8-ABE43E1A6B49}" srcOrd="3" destOrd="0" parTransId="{1B93354C-10E9-4124-9E80-1D04FDB7C669}" sibTransId="{3A1474D8-7CEA-4FFE-AACB-6C7C6411B85A}"/>
    <dgm:cxn modelId="{E4424C74-6BBC-4FE2-86B0-0C7EFB099F9A}" type="presOf" srcId="{A08E2BFB-9452-4BDB-9BCC-4EFDDF75E128}" destId="{F683A5EF-E44D-4F79-8EB9-B17B47D95622}" srcOrd="0" destOrd="0" presId="urn:microsoft.com/office/officeart/2008/layout/VerticalCurvedList"/>
    <dgm:cxn modelId="{BE31FA75-BE61-4E2B-B137-5E1DAA1172D1}" type="presOf" srcId="{843EAE49-B518-4EBC-8E73-A41B873DA04C}" destId="{74528177-D1EE-485F-9AE7-8EC0A8443865}" srcOrd="0" destOrd="0" presId="urn:microsoft.com/office/officeart/2008/layout/VerticalCurvedList"/>
    <dgm:cxn modelId="{2E07A47B-9E8C-4357-8162-5671331D223F}" srcId="{292BF4A2-BE6F-4310-B13D-996F6E2CBB25}" destId="{C56F1C7E-0C22-4E71-B05F-C09A3A7776C4}" srcOrd="5" destOrd="0" parTransId="{179DBE8C-AECA-4D29-B0D0-5AAEDF183F3E}" sibTransId="{3AC65EA4-E272-4B5F-AB22-CC463EAA8F1C}"/>
    <dgm:cxn modelId="{F7834783-D9AD-462F-A4C6-8B6E784EDF6B}" type="presOf" srcId="{2E15CB5A-6DA7-426D-95E8-EE9B7B0C8CF1}" destId="{0BF637B5-C7AA-423E-A0D0-BFE03C23BEED}" srcOrd="0" destOrd="0" presId="urn:microsoft.com/office/officeart/2008/layout/VerticalCurvedList"/>
    <dgm:cxn modelId="{E100A189-EA5E-4D6F-88A6-0B9597DD7C13}" type="presOf" srcId="{292BF4A2-BE6F-4310-B13D-996F6E2CBB25}" destId="{11F67F71-2CB8-44E8-852E-F859FF3FF2C8}" srcOrd="0" destOrd="0" presId="urn:microsoft.com/office/officeart/2008/layout/VerticalCurvedList"/>
    <dgm:cxn modelId="{260F5F95-3794-4E9A-8EF2-004407EB0496}" srcId="{292BF4A2-BE6F-4310-B13D-996F6E2CBB25}" destId="{3DB38552-764E-45A4-8D23-283F85B985B8}" srcOrd="0" destOrd="0" parTransId="{BFEEF84D-C114-4FA4-BD9D-8BA5443725C0}" sibTransId="{A08E2BFB-9452-4BDB-9BCC-4EFDDF75E128}"/>
    <dgm:cxn modelId="{60727DB0-3102-4475-835B-7E84014E00F5}" srcId="{292BF4A2-BE6F-4310-B13D-996F6E2CBB25}" destId="{843EAE49-B518-4EBC-8E73-A41B873DA04C}" srcOrd="1" destOrd="0" parTransId="{1716258B-AE43-4808-A478-57899B5A609B}" sibTransId="{870EA869-8F01-4080-9550-9B26C5771158}"/>
    <dgm:cxn modelId="{94B149C8-DC26-4B7C-A9F6-900FA62E3495}" type="presOf" srcId="{3DB38552-764E-45A4-8D23-283F85B985B8}" destId="{A7F72422-EC1D-4D9A-9AC1-CDCFFFDC91DD}" srcOrd="0" destOrd="0" presId="urn:microsoft.com/office/officeart/2008/layout/VerticalCurvedList"/>
    <dgm:cxn modelId="{2D49F2DB-271E-4DC6-BD3B-39A050D48FB4}" srcId="{292BF4A2-BE6F-4310-B13D-996F6E2CBB25}" destId="{9EBACE79-763B-49C8-9295-37C824753A48}" srcOrd="4" destOrd="0" parTransId="{BCA08537-8AEA-47F0-B680-F663D35E4DB7}" sibTransId="{D452C92E-FC10-4F1C-99DE-EF895485A9F8}"/>
    <dgm:cxn modelId="{6BF432A0-94E6-40E7-84D5-DA7271B08B8A}" type="presParOf" srcId="{11F67F71-2CB8-44E8-852E-F859FF3FF2C8}" destId="{D37196AD-4823-465F-BD0F-3B40F0937A77}" srcOrd="0" destOrd="0" presId="urn:microsoft.com/office/officeart/2008/layout/VerticalCurvedList"/>
    <dgm:cxn modelId="{944910BA-9AA5-4261-A8B5-BDBB5B1D14E4}" type="presParOf" srcId="{D37196AD-4823-465F-BD0F-3B40F0937A77}" destId="{210719E0-4A1A-4F95-ADE6-8F8888701DCE}" srcOrd="0" destOrd="0" presId="urn:microsoft.com/office/officeart/2008/layout/VerticalCurvedList"/>
    <dgm:cxn modelId="{2656A597-D722-4D5A-B47A-CB4D406574D8}" type="presParOf" srcId="{210719E0-4A1A-4F95-ADE6-8F8888701DCE}" destId="{774055C6-C6FC-4BDC-8E5E-C7A183D34151}" srcOrd="0" destOrd="0" presId="urn:microsoft.com/office/officeart/2008/layout/VerticalCurvedList"/>
    <dgm:cxn modelId="{A91FA6A4-8B30-4C22-8923-7808FF9FC03E}" type="presParOf" srcId="{210719E0-4A1A-4F95-ADE6-8F8888701DCE}" destId="{F683A5EF-E44D-4F79-8EB9-B17B47D95622}" srcOrd="1" destOrd="0" presId="urn:microsoft.com/office/officeart/2008/layout/VerticalCurvedList"/>
    <dgm:cxn modelId="{411655FA-E401-4F2D-AD3D-073164B1D6A1}" type="presParOf" srcId="{210719E0-4A1A-4F95-ADE6-8F8888701DCE}" destId="{562F1CE6-7F51-49BB-BC8F-8C1C73E0C451}" srcOrd="2" destOrd="0" presId="urn:microsoft.com/office/officeart/2008/layout/VerticalCurvedList"/>
    <dgm:cxn modelId="{6659DB14-9438-4C7F-AEDA-7610620D4C21}" type="presParOf" srcId="{210719E0-4A1A-4F95-ADE6-8F8888701DCE}" destId="{B59AF27A-32CB-4AFB-8BA7-09864FC44DE7}" srcOrd="3" destOrd="0" presId="urn:microsoft.com/office/officeart/2008/layout/VerticalCurvedList"/>
    <dgm:cxn modelId="{C0DA6401-FDFA-44D7-9546-378BE30F9AD6}" type="presParOf" srcId="{D37196AD-4823-465F-BD0F-3B40F0937A77}" destId="{A7F72422-EC1D-4D9A-9AC1-CDCFFFDC91DD}" srcOrd="1" destOrd="0" presId="urn:microsoft.com/office/officeart/2008/layout/VerticalCurvedList"/>
    <dgm:cxn modelId="{BFDE6666-EDC0-4898-A10C-D3BC97DEBF24}" type="presParOf" srcId="{D37196AD-4823-465F-BD0F-3B40F0937A77}" destId="{CEFCCBFD-FB28-4A65-8B31-6AB5F8FCC21A}" srcOrd="2" destOrd="0" presId="urn:microsoft.com/office/officeart/2008/layout/VerticalCurvedList"/>
    <dgm:cxn modelId="{4A06EDF8-9248-460B-89D6-2133499474ED}" type="presParOf" srcId="{CEFCCBFD-FB28-4A65-8B31-6AB5F8FCC21A}" destId="{6BEDC5ED-D966-4279-8BBE-ADD5F29EED9A}" srcOrd="0" destOrd="0" presId="urn:microsoft.com/office/officeart/2008/layout/VerticalCurvedList"/>
    <dgm:cxn modelId="{E6C9CA75-2835-498A-B5C1-23C5A583DDE6}" type="presParOf" srcId="{D37196AD-4823-465F-BD0F-3B40F0937A77}" destId="{74528177-D1EE-485F-9AE7-8EC0A8443865}" srcOrd="3" destOrd="0" presId="urn:microsoft.com/office/officeart/2008/layout/VerticalCurvedList"/>
    <dgm:cxn modelId="{FC120C80-8206-46A8-ACA8-C3607BD391DB}" type="presParOf" srcId="{D37196AD-4823-465F-BD0F-3B40F0937A77}" destId="{6919E815-9C35-4AA7-8F81-987A0A034F1B}" srcOrd="4" destOrd="0" presId="urn:microsoft.com/office/officeart/2008/layout/VerticalCurvedList"/>
    <dgm:cxn modelId="{19E551B9-F2D6-408F-90BD-53882D8A62DC}" type="presParOf" srcId="{6919E815-9C35-4AA7-8F81-987A0A034F1B}" destId="{D509943E-8DD8-4E2D-A7D4-8985954EC46D}" srcOrd="0" destOrd="0" presId="urn:microsoft.com/office/officeart/2008/layout/VerticalCurvedList"/>
    <dgm:cxn modelId="{97FBAE5C-B9E1-4F0B-8D26-C7F53AD1CABE}" type="presParOf" srcId="{D37196AD-4823-465F-BD0F-3B40F0937A77}" destId="{0BF637B5-C7AA-423E-A0D0-BFE03C23BEED}" srcOrd="5" destOrd="0" presId="urn:microsoft.com/office/officeart/2008/layout/VerticalCurvedList"/>
    <dgm:cxn modelId="{32FB55D4-90BC-4C22-92CB-B44DFD69ED65}" type="presParOf" srcId="{D37196AD-4823-465F-BD0F-3B40F0937A77}" destId="{FC9DA662-94AF-4CDC-B71C-8A569E77D1FA}" srcOrd="6" destOrd="0" presId="urn:microsoft.com/office/officeart/2008/layout/VerticalCurvedList"/>
    <dgm:cxn modelId="{BF251E48-DD9E-4AA1-B69A-59E60796C2C7}" type="presParOf" srcId="{FC9DA662-94AF-4CDC-B71C-8A569E77D1FA}" destId="{414E88E3-4B4E-48F1-B421-247FD7C6E351}" srcOrd="0" destOrd="0" presId="urn:microsoft.com/office/officeart/2008/layout/VerticalCurvedList"/>
    <dgm:cxn modelId="{B85DB27A-32F5-4334-9FA2-83CE34131593}" type="presParOf" srcId="{D37196AD-4823-465F-BD0F-3B40F0937A77}" destId="{2FBA4E26-3F77-4FE7-9DFE-FF6C546D2F04}" srcOrd="7" destOrd="0" presId="urn:microsoft.com/office/officeart/2008/layout/VerticalCurvedList"/>
    <dgm:cxn modelId="{B60E44B2-42E8-4CE4-B5AE-388BC349A7DF}" type="presParOf" srcId="{D37196AD-4823-465F-BD0F-3B40F0937A77}" destId="{C5006E7F-8E02-42D3-928F-EA82D1A35FE3}" srcOrd="8" destOrd="0" presId="urn:microsoft.com/office/officeart/2008/layout/VerticalCurvedList"/>
    <dgm:cxn modelId="{E4C90352-F61A-4ECC-A82D-84B9257B46EC}" type="presParOf" srcId="{C5006E7F-8E02-42D3-928F-EA82D1A35FE3}" destId="{05DFE01C-2E76-4E47-A90A-A4DD6AD76D57}" srcOrd="0" destOrd="0" presId="urn:microsoft.com/office/officeart/2008/layout/VerticalCurvedList"/>
    <dgm:cxn modelId="{66D6F405-40F0-47D2-B765-1B7459AB04DE}" type="presParOf" srcId="{D37196AD-4823-465F-BD0F-3B40F0937A77}" destId="{47C46DC4-5423-40A5-A9AA-BFA093BB16CF}" srcOrd="9" destOrd="0" presId="urn:microsoft.com/office/officeart/2008/layout/VerticalCurvedList"/>
    <dgm:cxn modelId="{3EFC1D8F-4F55-455E-9434-4D85810E80CE}" type="presParOf" srcId="{D37196AD-4823-465F-BD0F-3B40F0937A77}" destId="{A9EB1293-B9D1-4BCA-A4BA-3368B8070CFD}" srcOrd="10" destOrd="0" presId="urn:microsoft.com/office/officeart/2008/layout/VerticalCurvedList"/>
    <dgm:cxn modelId="{ADC929FB-0748-4CD9-8E1E-A4B622E51384}" type="presParOf" srcId="{A9EB1293-B9D1-4BCA-A4BA-3368B8070CFD}" destId="{364E6CB1-486E-48EB-8861-07DFF30757E1}" srcOrd="0" destOrd="0" presId="urn:microsoft.com/office/officeart/2008/layout/VerticalCurvedList"/>
    <dgm:cxn modelId="{D0ED5191-3B45-415C-A292-B83566487F9C}" type="presParOf" srcId="{D37196AD-4823-465F-BD0F-3B40F0937A77}" destId="{CFB3F648-16CE-4634-9AFF-84A247A8DACB}" srcOrd="11" destOrd="0" presId="urn:microsoft.com/office/officeart/2008/layout/VerticalCurvedList"/>
    <dgm:cxn modelId="{84F7BC43-389F-4F26-9AE4-73BC3F6F09E9}" type="presParOf" srcId="{D37196AD-4823-465F-BD0F-3B40F0937A77}" destId="{7EC3E8BE-3EAF-4417-ACCB-D86895EBFBD0}" srcOrd="12" destOrd="0" presId="urn:microsoft.com/office/officeart/2008/layout/VerticalCurvedList"/>
    <dgm:cxn modelId="{202A0F92-B16B-4596-905B-418F09D388F5}" type="presParOf" srcId="{7EC3E8BE-3EAF-4417-ACCB-D86895EBFBD0}" destId="{4211D724-CDF1-47B8-B6AE-A8E77C7638BF}"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2BF4A2-BE6F-4310-B13D-996F6E2CBB2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DB38552-764E-45A4-8D23-283F85B985B8}">
      <dgm:prSet phldrT="[Text]"/>
      <dgm:spPr>
        <a:solidFill>
          <a:schemeClr val="tx1">
            <a:lumMod val="50000"/>
          </a:schemeClr>
        </a:solidFill>
      </dgm:spPr>
      <dgm:t>
        <a:bodyPr/>
        <a:lstStyle/>
        <a:p>
          <a:r>
            <a:rPr lang="en-US" dirty="0">
              <a:solidFill>
                <a:schemeClr val="tx1"/>
              </a:solidFill>
            </a:rPr>
            <a:t>IoT and Cloud Edge</a:t>
          </a:r>
        </a:p>
      </dgm:t>
    </dgm:pt>
    <dgm:pt modelId="{BFEEF84D-C114-4FA4-BD9D-8BA5443725C0}" type="parTrans" cxnId="{260F5F95-3794-4E9A-8EF2-004407EB0496}">
      <dgm:prSet/>
      <dgm:spPr/>
      <dgm:t>
        <a:bodyPr/>
        <a:lstStyle/>
        <a:p>
          <a:endParaRPr lang="en-US"/>
        </a:p>
      </dgm:t>
    </dgm:pt>
    <dgm:pt modelId="{A08E2BFB-9452-4BDB-9BCC-4EFDDF75E128}" type="sibTrans" cxnId="{260F5F95-3794-4E9A-8EF2-004407EB0496}">
      <dgm:prSet/>
      <dgm:spPr/>
      <dgm:t>
        <a:bodyPr/>
        <a:lstStyle/>
        <a:p>
          <a:endParaRPr lang="en-US"/>
        </a:p>
      </dgm:t>
    </dgm:pt>
    <dgm:pt modelId="{843EAE49-B518-4EBC-8E73-A41B873DA04C}">
      <dgm:prSet phldrT="[Text]"/>
      <dgm:spPr>
        <a:solidFill>
          <a:schemeClr val="bg2">
            <a:lumMod val="75000"/>
          </a:schemeClr>
        </a:solidFill>
      </dgm:spPr>
      <dgm:t>
        <a:bodyPr/>
        <a:lstStyle/>
        <a:p>
          <a:r>
            <a:rPr lang="en-US" dirty="0"/>
            <a:t>Microservices</a:t>
          </a:r>
        </a:p>
      </dgm:t>
    </dgm:pt>
    <dgm:pt modelId="{1716258B-AE43-4808-A478-57899B5A609B}" type="parTrans" cxnId="{60727DB0-3102-4475-835B-7E84014E00F5}">
      <dgm:prSet/>
      <dgm:spPr/>
      <dgm:t>
        <a:bodyPr/>
        <a:lstStyle/>
        <a:p>
          <a:endParaRPr lang="en-US"/>
        </a:p>
      </dgm:t>
    </dgm:pt>
    <dgm:pt modelId="{870EA869-8F01-4080-9550-9B26C5771158}" type="sibTrans" cxnId="{60727DB0-3102-4475-835B-7E84014E00F5}">
      <dgm:prSet/>
      <dgm:spPr/>
      <dgm:t>
        <a:bodyPr/>
        <a:lstStyle/>
        <a:p>
          <a:endParaRPr lang="en-US"/>
        </a:p>
      </dgm:t>
    </dgm:pt>
    <dgm:pt modelId="{2E15CB5A-6DA7-426D-95E8-EE9B7B0C8CF1}">
      <dgm:prSet phldrT="[Text]"/>
      <dgm:spPr>
        <a:solidFill>
          <a:schemeClr val="bg2">
            <a:lumMod val="75000"/>
          </a:schemeClr>
        </a:solidFill>
      </dgm:spPr>
      <dgm:t>
        <a:bodyPr/>
        <a:lstStyle/>
        <a:p>
          <a:r>
            <a:rPr lang="en-US" dirty="0"/>
            <a:t>Single Page Web Applications</a:t>
          </a:r>
        </a:p>
      </dgm:t>
    </dgm:pt>
    <dgm:pt modelId="{1FB5ADBE-B217-4B62-81E6-B48381BF0EA0}" type="parTrans" cxnId="{48593918-F287-4039-A693-53D91DE97033}">
      <dgm:prSet/>
      <dgm:spPr/>
      <dgm:t>
        <a:bodyPr/>
        <a:lstStyle/>
        <a:p>
          <a:endParaRPr lang="en-US"/>
        </a:p>
      </dgm:t>
    </dgm:pt>
    <dgm:pt modelId="{C2DF3A55-F393-455D-95D6-839A3F43231F}" type="sibTrans" cxnId="{48593918-F287-4039-A693-53D91DE97033}">
      <dgm:prSet/>
      <dgm:spPr/>
      <dgm:t>
        <a:bodyPr/>
        <a:lstStyle/>
        <a:p>
          <a:endParaRPr lang="en-US"/>
        </a:p>
      </dgm:t>
    </dgm:pt>
    <dgm:pt modelId="{01AFE4B1-60B7-4E7E-89A8-ABE43E1A6B49}">
      <dgm:prSet phldrT="[Text]"/>
      <dgm:spPr>
        <a:solidFill>
          <a:schemeClr val="bg2">
            <a:lumMod val="75000"/>
          </a:schemeClr>
        </a:solidFill>
      </dgm:spPr>
      <dgm:t>
        <a:bodyPr/>
        <a:lstStyle/>
        <a:p>
          <a:r>
            <a:rPr lang="en-US" dirty="0"/>
            <a:t>Data Integration</a:t>
          </a:r>
        </a:p>
      </dgm:t>
    </dgm:pt>
    <dgm:pt modelId="{1B93354C-10E9-4124-9E80-1D04FDB7C669}" type="parTrans" cxnId="{984F6064-2956-4D8A-B5D5-DDC854CBC4B9}">
      <dgm:prSet/>
      <dgm:spPr/>
      <dgm:t>
        <a:bodyPr/>
        <a:lstStyle/>
        <a:p>
          <a:endParaRPr lang="en-US"/>
        </a:p>
      </dgm:t>
    </dgm:pt>
    <dgm:pt modelId="{3A1474D8-7CEA-4FFE-AACB-6C7C6411B85A}" type="sibTrans" cxnId="{984F6064-2956-4D8A-B5D5-DDC854CBC4B9}">
      <dgm:prSet/>
      <dgm:spPr/>
      <dgm:t>
        <a:bodyPr/>
        <a:lstStyle/>
        <a:p>
          <a:endParaRPr lang="en-US"/>
        </a:p>
      </dgm:t>
    </dgm:pt>
    <dgm:pt modelId="{C56F1C7E-0C22-4E71-B05F-C09A3A7776C4}">
      <dgm:prSet phldrT="[Text]"/>
      <dgm:spPr>
        <a:solidFill>
          <a:schemeClr val="bg2">
            <a:lumMod val="75000"/>
          </a:schemeClr>
        </a:solidFill>
      </dgm:spPr>
      <dgm:t>
        <a:bodyPr/>
        <a:lstStyle/>
        <a:p>
          <a:r>
            <a:rPr lang="en-US"/>
            <a:t>Citizen Developer</a:t>
          </a:r>
        </a:p>
      </dgm:t>
    </dgm:pt>
    <dgm:pt modelId="{179DBE8C-AECA-4D29-B0D0-5AAEDF183F3E}" type="parTrans" cxnId="{2E07A47B-9E8C-4357-8162-5671331D223F}">
      <dgm:prSet/>
      <dgm:spPr/>
      <dgm:t>
        <a:bodyPr/>
        <a:lstStyle/>
        <a:p>
          <a:endParaRPr lang="en-US"/>
        </a:p>
      </dgm:t>
    </dgm:pt>
    <dgm:pt modelId="{3AC65EA4-E272-4B5F-AB22-CC463EAA8F1C}" type="sibTrans" cxnId="{2E07A47B-9E8C-4357-8162-5671331D223F}">
      <dgm:prSet/>
      <dgm:spPr/>
      <dgm:t>
        <a:bodyPr/>
        <a:lstStyle/>
        <a:p>
          <a:endParaRPr lang="en-US"/>
        </a:p>
      </dgm:t>
    </dgm:pt>
    <dgm:pt modelId="{9EBACE79-763B-49C8-9295-37C824753A48}">
      <dgm:prSet phldrT="[Text]"/>
      <dgm:spPr>
        <a:solidFill>
          <a:schemeClr val="bg2">
            <a:lumMod val="75000"/>
          </a:schemeClr>
        </a:solidFill>
      </dgm:spPr>
      <dgm:t>
        <a:bodyPr/>
        <a:lstStyle/>
        <a:p>
          <a:r>
            <a:rPr lang="en-US"/>
            <a:t>Cloud Automation</a:t>
          </a:r>
        </a:p>
      </dgm:t>
    </dgm:pt>
    <dgm:pt modelId="{BCA08537-8AEA-47F0-B680-F663D35E4DB7}" type="parTrans" cxnId="{2D49F2DB-271E-4DC6-BD3B-39A050D48FB4}">
      <dgm:prSet/>
      <dgm:spPr/>
      <dgm:t>
        <a:bodyPr/>
        <a:lstStyle/>
        <a:p>
          <a:endParaRPr lang="en-US"/>
        </a:p>
      </dgm:t>
    </dgm:pt>
    <dgm:pt modelId="{D452C92E-FC10-4F1C-99DE-EF895485A9F8}" type="sibTrans" cxnId="{2D49F2DB-271E-4DC6-BD3B-39A050D48FB4}">
      <dgm:prSet/>
      <dgm:spPr/>
      <dgm:t>
        <a:bodyPr/>
        <a:lstStyle/>
        <a:p>
          <a:endParaRPr lang="en-US"/>
        </a:p>
      </dgm:t>
    </dgm:pt>
    <dgm:pt modelId="{11F67F71-2CB8-44E8-852E-F859FF3FF2C8}" type="pres">
      <dgm:prSet presAssocID="{292BF4A2-BE6F-4310-B13D-996F6E2CBB25}" presName="Name0" presStyleCnt="0">
        <dgm:presLayoutVars>
          <dgm:chMax val="7"/>
          <dgm:chPref val="7"/>
          <dgm:dir/>
        </dgm:presLayoutVars>
      </dgm:prSet>
      <dgm:spPr/>
    </dgm:pt>
    <dgm:pt modelId="{D37196AD-4823-465F-BD0F-3B40F0937A77}" type="pres">
      <dgm:prSet presAssocID="{292BF4A2-BE6F-4310-B13D-996F6E2CBB25}" presName="Name1" presStyleCnt="0"/>
      <dgm:spPr/>
    </dgm:pt>
    <dgm:pt modelId="{210719E0-4A1A-4F95-ADE6-8F8888701DCE}" type="pres">
      <dgm:prSet presAssocID="{292BF4A2-BE6F-4310-B13D-996F6E2CBB25}" presName="cycle" presStyleCnt="0"/>
      <dgm:spPr/>
    </dgm:pt>
    <dgm:pt modelId="{774055C6-C6FC-4BDC-8E5E-C7A183D34151}" type="pres">
      <dgm:prSet presAssocID="{292BF4A2-BE6F-4310-B13D-996F6E2CBB25}" presName="srcNode" presStyleLbl="node1" presStyleIdx="0" presStyleCnt="6"/>
      <dgm:spPr/>
    </dgm:pt>
    <dgm:pt modelId="{F683A5EF-E44D-4F79-8EB9-B17B47D95622}" type="pres">
      <dgm:prSet presAssocID="{292BF4A2-BE6F-4310-B13D-996F6E2CBB25}" presName="conn" presStyleLbl="parChTrans1D2" presStyleIdx="0" presStyleCnt="1"/>
      <dgm:spPr/>
    </dgm:pt>
    <dgm:pt modelId="{562F1CE6-7F51-49BB-BC8F-8C1C73E0C451}" type="pres">
      <dgm:prSet presAssocID="{292BF4A2-BE6F-4310-B13D-996F6E2CBB25}" presName="extraNode" presStyleLbl="node1" presStyleIdx="0" presStyleCnt="6"/>
      <dgm:spPr/>
    </dgm:pt>
    <dgm:pt modelId="{B59AF27A-32CB-4AFB-8BA7-09864FC44DE7}" type="pres">
      <dgm:prSet presAssocID="{292BF4A2-BE6F-4310-B13D-996F6E2CBB25}" presName="dstNode" presStyleLbl="node1" presStyleIdx="0" presStyleCnt="6"/>
      <dgm:spPr/>
    </dgm:pt>
    <dgm:pt modelId="{A7F72422-EC1D-4D9A-9AC1-CDCFFFDC91DD}" type="pres">
      <dgm:prSet presAssocID="{3DB38552-764E-45A4-8D23-283F85B985B8}" presName="text_1" presStyleLbl="node1" presStyleIdx="0" presStyleCnt="6">
        <dgm:presLayoutVars>
          <dgm:bulletEnabled val="1"/>
        </dgm:presLayoutVars>
      </dgm:prSet>
      <dgm:spPr/>
    </dgm:pt>
    <dgm:pt modelId="{CEFCCBFD-FB28-4A65-8B31-6AB5F8FCC21A}" type="pres">
      <dgm:prSet presAssocID="{3DB38552-764E-45A4-8D23-283F85B985B8}" presName="accent_1" presStyleCnt="0"/>
      <dgm:spPr/>
    </dgm:pt>
    <dgm:pt modelId="{6BEDC5ED-D966-4279-8BBE-ADD5F29EED9A}" type="pres">
      <dgm:prSet presAssocID="{3DB38552-764E-45A4-8D23-283F85B985B8}" presName="accentRepeatNode" presStyleLbl="solidFgAcc1" presStyleIdx="0" presStyleCnt="6"/>
      <dgm:spPr>
        <a:blipFill dpi="0"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74528177-D1EE-485F-9AE7-8EC0A8443865}" type="pres">
      <dgm:prSet presAssocID="{843EAE49-B518-4EBC-8E73-A41B873DA04C}" presName="text_2" presStyleLbl="node1" presStyleIdx="1" presStyleCnt="6">
        <dgm:presLayoutVars>
          <dgm:bulletEnabled val="1"/>
        </dgm:presLayoutVars>
      </dgm:prSet>
      <dgm:spPr/>
    </dgm:pt>
    <dgm:pt modelId="{6919E815-9C35-4AA7-8F81-987A0A034F1B}" type="pres">
      <dgm:prSet presAssocID="{843EAE49-B518-4EBC-8E73-A41B873DA04C}" presName="accent_2" presStyleCnt="0"/>
      <dgm:spPr/>
    </dgm:pt>
    <dgm:pt modelId="{D509943E-8DD8-4E2D-A7D4-8985954EC46D}" type="pres">
      <dgm:prSet presAssocID="{843EAE49-B518-4EBC-8E73-A41B873DA04C}" presName="accentRepeatNode" presStyleLbl="solidFgAcc1" presStyleIdx="1" presStyleCnt="6"/>
      <dgm:spPr>
        <a:blipFill dpi="0" rotWithShape="0">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0BF637B5-C7AA-423E-A0D0-BFE03C23BEED}" type="pres">
      <dgm:prSet presAssocID="{2E15CB5A-6DA7-426D-95E8-EE9B7B0C8CF1}" presName="text_3" presStyleLbl="node1" presStyleIdx="2" presStyleCnt="6">
        <dgm:presLayoutVars>
          <dgm:bulletEnabled val="1"/>
        </dgm:presLayoutVars>
      </dgm:prSet>
      <dgm:spPr/>
    </dgm:pt>
    <dgm:pt modelId="{FC9DA662-94AF-4CDC-B71C-8A569E77D1FA}" type="pres">
      <dgm:prSet presAssocID="{2E15CB5A-6DA7-426D-95E8-EE9B7B0C8CF1}" presName="accent_3" presStyleCnt="0"/>
      <dgm:spPr/>
    </dgm:pt>
    <dgm:pt modelId="{414E88E3-4B4E-48F1-B421-247FD7C6E351}" type="pres">
      <dgm:prSet presAssocID="{2E15CB5A-6DA7-426D-95E8-EE9B7B0C8CF1}" presName="accentRepeatNode" presStyleLbl="solidFgAcc1" presStyleIdx="2" presStyleCnt="6"/>
      <dgm:spPr>
        <a:blipFill dpi="0" rotWithShape="0">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dgm:spPr>
    </dgm:pt>
    <dgm:pt modelId="{2FBA4E26-3F77-4FE7-9DFE-FF6C546D2F04}" type="pres">
      <dgm:prSet presAssocID="{01AFE4B1-60B7-4E7E-89A8-ABE43E1A6B49}" presName="text_4" presStyleLbl="node1" presStyleIdx="3" presStyleCnt="6">
        <dgm:presLayoutVars>
          <dgm:bulletEnabled val="1"/>
        </dgm:presLayoutVars>
      </dgm:prSet>
      <dgm:spPr/>
    </dgm:pt>
    <dgm:pt modelId="{C5006E7F-8E02-42D3-928F-EA82D1A35FE3}" type="pres">
      <dgm:prSet presAssocID="{01AFE4B1-60B7-4E7E-89A8-ABE43E1A6B49}" presName="accent_4" presStyleCnt="0"/>
      <dgm:spPr/>
    </dgm:pt>
    <dgm:pt modelId="{05DFE01C-2E76-4E47-A90A-A4DD6AD76D57}" type="pres">
      <dgm:prSet presAssocID="{01AFE4B1-60B7-4E7E-89A8-ABE43E1A6B49}" presName="accentRepeatNode" presStyleLbl="solidFgAcc1" presStyleIdx="3" presStyleCnt="6"/>
      <dgm:spPr>
        <a:blipFill dpi="0" rotWithShape="0">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dgm:spPr>
    </dgm:pt>
    <dgm:pt modelId="{47C46DC4-5423-40A5-A9AA-BFA093BB16CF}" type="pres">
      <dgm:prSet presAssocID="{9EBACE79-763B-49C8-9295-37C824753A48}" presName="text_5" presStyleLbl="node1" presStyleIdx="4" presStyleCnt="6">
        <dgm:presLayoutVars>
          <dgm:bulletEnabled val="1"/>
        </dgm:presLayoutVars>
      </dgm:prSet>
      <dgm:spPr/>
    </dgm:pt>
    <dgm:pt modelId="{A9EB1293-B9D1-4BCA-A4BA-3368B8070CFD}" type="pres">
      <dgm:prSet presAssocID="{9EBACE79-763B-49C8-9295-37C824753A48}" presName="accent_5" presStyleCnt="0"/>
      <dgm:spPr/>
    </dgm:pt>
    <dgm:pt modelId="{364E6CB1-486E-48EB-8861-07DFF30757E1}" type="pres">
      <dgm:prSet presAssocID="{9EBACE79-763B-49C8-9295-37C824753A48}" presName="accentRepeatNode" presStyleLbl="solidFgAcc1" presStyleIdx="4" presStyleCnt="6"/>
      <dgm:spPr>
        <a:blipFill dpi="0" rotWithShape="0">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dgm:spPr>
    </dgm:pt>
    <dgm:pt modelId="{CFB3F648-16CE-4634-9AFF-84A247A8DACB}" type="pres">
      <dgm:prSet presAssocID="{C56F1C7E-0C22-4E71-B05F-C09A3A7776C4}" presName="text_6" presStyleLbl="node1" presStyleIdx="5" presStyleCnt="6">
        <dgm:presLayoutVars>
          <dgm:bulletEnabled val="1"/>
        </dgm:presLayoutVars>
      </dgm:prSet>
      <dgm:spPr/>
    </dgm:pt>
    <dgm:pt modelId="{7EC3E8BE-3EAF-4417-ACCB-D86895EBFBD0}" type="pres">
      <dgm:prSet presAssocID="{C56F1C7E-0C22-4E71-B05F-C09A3A7776C4}" presName="accent_6" presStyleCnt="0"/>
      <dgm:spPr/>
    </dgm:pt>
    <dgm:pt modelId="{4211D724-CDF1-47B8-B6AE-A8E77C7638BF}" type="pres">
      <dgm:prSet presAssocID="{C56F1C7E-0C22-4E71-B05F-C09A3A7776C4}" presName="accentRepeatNode" presStyleLbl="solidFgAcc1" presStyleIdx="5" presStyleCnt="6"/>
      <dgm:spPr>
        <a:blipFill dpi="0" rotWithShape="0">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dgm:spPr>
    </dgm:pt>
  </dgm:ptLst>
  <dgm:cxnLst>
    <dgm:cxn modelId="{72BCBA11-19B4-44C9-8683-841507CDC275}" type="presOf" srcId="{C56F1C7E-0C22-4E71-B05F-C09A3A7776C4}" destId="{CFB3F648-16CE-4634-9AFF-84A247A8DACB}" srcOrd="0" destOrd="0" presId="urn:microsoft.com/office/officeart/2008/layout/VerticalCurvedList"/>
    <dgm:cxn modelId="{48593918-F287-4039-A693-53D91DE97033}" srcId="{292BF4A2-BE6F-4310-B13D-996F6E2CBB25}" destId="{2E15CB5A-6DA7-426D-95E8-EE9B7B0C8CF1}" srcOrd="2" destOrd="0" parTransId="{1FB5ADBE-B217-4B62-81E6-B48381BF0EA0}" sibTransId="{C2DF3A55-F393-455D-95D6-839A3F43231F}"/>
    <dgm:cxn modelId="{1953DC36-B0E2-424E-945E-FAB03191AEFB}" type="presOf" srcId="{01AFE4B1-60B7-4E7E-89A8-ABE43E1A6B49}" destId="{2FBA4E26-3F77-4FE7-9DFE-FF6C546D2F04}" srcOrd="0" destOrd="0" presId="urn:microsoft.com/office/officeart/2008/layout/VerticalCurvedList"/>
    <dgm:cxn modelId="{C1CF8B3F-7B2B-49D9-A273-5C9C10BD9D81}" type="presOf" srcId="{9EBACE79-763B-49C8-9295-37C824753A48}" destId="{47C46DC4-5423-40A5-A9AA-BFA093BB16CF}" srcOrd="0" destOrd="0" presId="urn:microsoft.com/office/officeart/2008/layout/VerticalCurvedList"/>
    <dgm:cxn modelId="{984F6064-2956-4D8A-B5D5-DDC854CBC4B9}" srcId="{292BF4A2-BE6F-4310-B13D-996F6E2CBB25}" destId="{01AFE4B1-60B7-4E7E-89A8-ABE43E1A6B49}" srcOrd="3" destOrd="0" parTransId="{1B93354C-10E9-4124-9E80-1D04FDB7C669}" sibTransId="{3A1474D8-7CEA-4FFE-AACB-6C7C6411B85A}"/>
    <dgm:cxn modelId="{E4424C74-6BBC-4FE2-86B0-0C7EFB099F9A}" type="presOf" srcId="{A08E2BFB-9452-4BDB-9BCC-4EFDDF75E128}" destId="{F683A5EF-E44D-4F79-8EB9-B17B47D95622}" srcOrd="0" destOrd="0" presId="urn:microsoft.com/office/officeart/2008/layout/VerticalCurvedList"/>
    <dgm:cxn modelId="{BE31FA75-BE61-4E2B-B137-5E1DAA1172D1}" type="presOf" srcId="{843EAE49-B518-4EBC-8E73-A41B873DA04C}" destId="{74528177-D1EE-485F-9AE7-8EC0A8443865}" srcOrd="0" destOrd="0" presId="urn:microsoft.com/office/officeart/2008/layout/VerticalCurvedList"/>
    <dgm:cxn modelId="{2E07A47B-9E8C-4357-8162-5671331D223F}" srcId="{292BF4A2-BE6F-4310-B13D-996F6E2CBB25}" destId="{C56F1C7E-0C22-4E71-B05F-C09A3A7776C4}" srcOrd="5" destOrd="0" parTransId="{179DBE8C-AECA-4D29-B0D0-5AAEDF183F3E}" sibTransId="{3AC65EA4-E272-4B5F-AB22-CC463EAA8F1C}"/>
    <dgm:cxn modelId="{F7834783-D9AD-462F-A4C6-8B6E784EDF6B}" type="presOf" srcId="{2E15CB5A-6DA7-426D-95E8-EE9B7B0C8CF1}" destId="{0BF637B5-C7AA-423E-A0D0-BFE03C23BEED}" srcOrd="0" destOrd="0" presId="urn:microsoft.com/office/officeart/2008/layout/VerticalCurvedList"/>
    <dgm:cxn modelId="{E100A189-EA5E-4D6F-88A6-0B9597DD7C13}" type="presOf" srcId="{292BF4A2-BE6F-4310-B13D-996F6E2CBB25}" destId="{11F67F71-2CB8-44E8-852E-F859FF3FF2C8}" srcOrd="0" destOrd="0" presId="urn:microsoft.com/office/officeart/2008/layout/VerticalCurvedList"/>
    <dgm:cxn modelId="{260F5F95-3794-4E9A-8EF2-004407EB0496}" srcId="{292BF4A2-BE6F-4310-B13D-996F6E2CBB25}" destId="{3DB38552-764E-45A4-8D23-283F85B985B8}" srcOrd="0" destOrd="0" parTransId="{BFEEF84D-C114-4FA4-BD9D-8BA5443725C0}" sibTransId="{A08E2BFB-9452-4BDB-9BCC-4EFDDF75E128}"/>
    <dgm:cxn modelId="{60727DB0-3102-4475-835B-7E84014E00F5}" srcId="{292BF4A2-BE6F-4310-B13D-996F6E2CBB25}" destId="{843EAE49-B518-4EBC-8E73-A41B873DA04C}" srcOrd="1" destOrd="0" parTransId="{1716258B-AE43-4808-A478-57899B5A609B}" sibTransId="{870EA869-8F01-4080-9550-9B26C5771158}"/>
    <dgm:cxn modelId="{94B149C8-DC26-4B7C-A9F6-900FA62E3495}" type="presOf" srcId="{3DB38552-764E-45A4-8D23-283F85B985B8}" destId="{A7F72422-EC1D-4D9A-9AC1-CDCFFFDC91DD}" srcOrd="0" destOrd="0" presId="urn:microsoft.com/office/officeart/2008/layout/VerticalCurvedList"/>
    <dgm:cxn modelId="{2D49F2DB-271E-4DC6-BD3B-39A050D48FB4}" srcId="{292BF4A2-BE6F-4310-B13D-996F6E2CBB25}" destId="{9EBACE79-763B-49C8-9295-37C824753A48}" srcOrd="4" destOrd="0" parTransId="{BCA08537-8AEA-47F0-B680-F663D35E4DB7}" sibTransId="{D452C92E-FC10-4F1C-99DE-EF895485A9F8}"/>
    <dgm:cxn modelId="{6BF432A0-94E6-40E7-84D5-DA7271B08B8A}" type="presParOf" srcId="{11F67F71-2CB8-44E8-852E-F859FF3FF2C8}" destId="{D37196AD-4823-465F-BD0F-3B40F0937A77}" srcOrd="0" destOrd="0" presId="urn:microsoft.com/office/officeart/2008/layout/VerticalCurvedList"/>
    <dgm:cxn modelId="{944910BA-9AA5-4261-A8B5-BDBB5B1D14E4}" type="presParOf" srcId="{D37196AD-4823-465F-BD0F-3B40F0937A77}" destId="{210719E0-4A1A-4F95-ADE6-8F8888701DCE}" srcOrd="0" destOrd="0" presId="urn:microsoft.com/office/officeart/2008/layout/VerticalCurvedList"/>
    <dgm:cxn modelId="{2656A597-D722-4D5A-B47A-CB4D406574D8}" type="presParOf" srcId="{210719E0-4A1A-4F95-ADE6-8F8888701DCE}" destId="{774055C6-C6FC-4BDC-8E5E-C7A183D34151}" srcOrd="0" destOrd="0" presId="urn:microsoft.com/office/officeart/2008/layout/VerticalCurvedList"/>
    <dgm:cxn modelId="{A91FA6A4-8B30-4C22-8923-7808FF9FC03E}" type="presParOf" srcId="{210719E0-4A1A-4F95-ADE6-8F8888701DCE}" destId="{F683A5EF-E44D-4F79-8EB9-B17B47D95622}" srcOrd="1" destOrd="0" presId="urn:microsoft.com/office/officeart/2008/layout/VerticalCurvedList"/>
    <dgm:cxn modelId="{411655FA-E401-4F2D-AD3D-073164B1D6A1}" type="presParOf" srcId="{210719E0-4A1A-4F95-ADE6-8F8888701DCE}" destId="{562F1CE6-7F51-49BB-BC8F-8C1C73E0C451}" srcOrd="2" destOrd="0" presId="urn:microsoft.com/office/officeart/2008/layout/VerticalCurvedList"/>
    <dgm:cxn modelId="{6659DB14-9438-4C7F-AEDA-7610620D4C21}" type="presParOf" srcId="{210719E0-4A1A-4F95-ADE6-8F8888701DCE}" destId="{B59AF27A-32CB-4AFB-8BA7-09864FC44DE7}" srcOrd="3" destOrd="0" presId="urn:microsoft.com/office/officeart/2008/layout/VerticalCurvedList"/>
    <dgm:cxn modelId="{C0DA6401-FDFA-44D7-9546-378BE30F9AD6}" type="presParOf" srcId="{D37196AD-4823-465F-BD0F-3B40F0937A77}" destId="{A7F72422-EC1D-4D9A-9AC1-CDCFFFDC91DD}" srcOrd="1" destOrd="0" presId="urn:microsoft.com/office/officeart/2008/layout/VerticalCurvedList"/>
    <dgm:cxn modelId="{BFDE6666-EDC0-4898-A10C-D3BC97DEBF24}" type="presParOf" srcId="{D37196AD-4823-465F-BD0F-3B40F0937A77}" destId="{CEFCCBFD-FB28-4A65-8B31-6AB5F8FCC21A}" srcOrd="2" destOrd="0" presId="urn:microsoft.com/office/officeart/2008/layout/VerticalCurvedList"/>
    <dgm:cxn modelId="{4A06EDF8-9248-460B-89D6-2133499474ED}" type="presParOf" srcId="{CEFCCBFD-FB28-4A65-8B31-6AB5F8FCC21A}" destId="{6BEDC5ED-D966-4279-8BBE-ADD5F29EED9A}" srcOrd="0" destOrd="0" presId="urn:microsoft.com/office/officeart/2008/layout/VerticalCurvedList"/>
    <dgm:cxn modelId="{E6C9CA75-2835-498A-B5C1-23C5A583DDE6}" type="presParOf" srcId="{D37196AD-4823-465F-BD0F-3B40F0937A77}" destId="{74528177-D1EE-485F-9AE7-8EC0A8443865}" srcOrd="3" destOrd="0" presId="urn:microsoft.com/office/officeart/2008/layout/VerticalCurvedList"/>
    <dgm:cxn modelId="{FC120C80-8206-46A8-ACA8-C3607BD391DB}" type="presParOf" srcId="{D37196AD-4823-465F-BD0F-3B40F0937A77}" destId="{6919E815-9C35-4AA7-8F81-987A0A034F1B}" srcOrd="4" destOrd="0" presId="urn:microsoft.com/office/officeart/2008/layout/VerticalCurvedList"/>
    <dgm:cxn modelId="{19E551B9-F2D6-408F-90BD-53882D8A62DC}" type="presParOf" srcId="{6919E815-9C35-4AA7-8F81-987A0A034F1B}" destId="{D509943E-8DD8-4E2D-A7D4-8985954EC46D}" srcOrd="0" destOrd="0" presId="urn:microsoft.com/office/officeart/2008/layout/VerticalCurvedList"/>
    <dgm:cxn modelId="{97FBAE5C-B9E1-4F0B-8D26-C7F53AD1CABE}" type="presParOf" srcId="{D37196AD-4823-465F-BD0F-3B40F0937A77}" destId="{0BF637B5-C7AA-423E-A0D0-BFE03C23BEED}" srcOrd="5" destOrd="0" presId="urn:microsoft.com/office/officeart/2008/layout/VerticalCurvedList"/>
    <dgm:cxn modelId="{32FB55D4-90BC-4C22-92CB-B44DFD69ED65}" type="presParOf" srcId="{D37196AD-4823-465F-BD0F-3B40F0937A77}" destId="{FC9DA662-94AF-4CDC-B71C-8A569E77D1FA}" srcOrd="6" destOrd="0" presId="urn:microsoft.com/office/officeart/2008/layout/VerticalCurvedList"/>
    <dgm:cxn modelId="{BF251E48-DD9E-4AA1-B69A-59E60796C2C7}" type="presParOf" srcId="{FC9DA662-94AF-4CDC-B71C-8A569E77D1FA}" destId="{414E88E3-4B4E-48F1-B421-247FD7C6E351}" srcOrd="0" destOrd="0" presId="urn:microsoft.com/office/officeart/2008/layout/VerticalCurvedList"/>
    <dgm:cxn modelId="{B85DB27A-32F5-4334-9FA2-83CE34131593}" type="presParOf" srcId="{D37196AD-4823-465F-BD0F-3B40F0937A77}" destId="{2FBA4E26-3F77-4FE7-9DFE-FF6C546D2F04}" srcOrd="7" destOrd="0" presId="urn:microsoft.com/office/officeart/2008/layout/VerticalCurvedList"/>
    <dgm:cxn modelId="{B60E44B2-42E8-4CE4-B5AE-388BC349A7DF}" type="presParOf" srcId="{D37196AD-4823-465F-BD0F-3B40F0937A77}" destId="{C5006E7F-8E02-42D3-928F-EA82D1A35FE3}" srcOrd="8" destOrd="0" presId="urn:microsoft.com/office/officeart/2008/layout/VerticalCurvedList"/>
    <dgm:cxn modelId="{E4C90352-F61A-4ECC-A82D-84B9257B46EC}" type="presParOf" srcId="{C5006E7F-8E02-42D3-928F-EA82D1A35FE3}" destId="{05DFE01C-2E76-4E47-A90A-A4DD6AD76D57}" srcOrd="0" destOrd="0" presId="urn:microsoft.com/office/officeart/2008/layout/VerticalCurvedList"/>
    <dgm:cxn modelId="{66D6F405-40F0-47D2-B765-1B7459AB04DE}" type="presParOf" srcId="{D37196AD-4823-465F-BD0F-3B40F0937A77}" destId="{47C46DC4-5423-40A5-A9AA-BFA093BB16CF}" srcOrd="9" destOrd="0" presId="urn:microsoft.com/office/officeart/2008/layout/VerticalCurvedList"/>
    <dgm:cxn modelId="{3EFC1D8F-4F55-455E-9434-4D85810E80CE}" type="presParOf" srcId="{D37196AD-4823-465F-BD0F-3B40F0937A77}" destId="{A9EB1293-B9D1-4BCA-A4BA-3368B8070CFD}" srcOrd="10" destOrd="0" presId="urn:microsoft.com/office/officeart/2008/layout/VerticalCurvedList"/>
    <dgm:cxn modelId="{ADC929FB-0748-4CD9-8E1E-A4B622E51384}" type="presParOf" srcId="{A9EB1293-B9D1-4BCA-A4BA-3368B8070CFD}" destId="{364E6CB1-486E-48EB-8861-07DFF30757E1}" srcOrd="0" destOrd="0" presId="urn:microsoft.com/office/officeart/2008/layout/VerticalCurvedList"/>
    <dgm:cxn modelId="{D0ED5191-3B45-415C-A292-B83566487F9C}" type="presParOf" srcId="{D37196AD-4823-465F-BD0F-3B40F0937A77}" destId="{CFB3F648-16CE-4634-9AFF-84A247A8DACB}" srcOrd="11" destOrd="0" presId="urn:microsoft.com/office/officeart/2008/layout/VerticalCurvedList"/>
    <dgm:cxn modelId="{84F7BC43-389F-4F26-9AE4-73BC3F6F09E9}" type="presParOf" srcId="{D37196AD-4823-465F-BD0F-3B40F0937A77}" destId="{7EC3E8BE-3EAF-4417-ACCB-D86895EBFBD0}" srcOrd="12" destOrd="0" presId="urn:microsoft.com/office/officeart/2008/layout/VerticalCurvedList"/>
    <dgm:cxn modelId="{202A0F92-B16B-4596-905B-418F09D388F5}" type="presParOf" srcId="{7EC3E8BE-3EAF-4417-ACCB-D86895EBFBD0}" destId="{4211D724-CDF1-47B8-B6AE-A8E77C7638BF}"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3A5EF-E44D-4F79-8EB9-B17B47D95622}">
      <dsp:nvSpPr>
        <dsp:cNvPr id="0" name=""/>
        <dsp:cNvSpPr/>
      </dsp:nvSpPr>
      <dsp:spPr>
        <a:xfrm>
          <a:off x="-6138547" y="-939169"/>
          <a:ext cx="7307228" cy="7307228"/>
        </a:xfrm>
        <a:prstGeom prst="blockArc">
          <a:avLst>
            <a:gd name="adj1" fmla="val 18900000"/>
            <a:gd name="adj2" fmla="val 2700000"/>
            <a:gd name="adj3" fmla="val 296"/>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F72422-EC1D-4D9A-9AC1-CDCFFFDC91DD}">
      <dsp:nvSpPr>
        <dsp:cNvPr id="0" name=""/>
        <dsp:cNvSpPr/>
      </dsp:nvSpPr>
      <dsp:spPr>
        <a:xfrm>
          <a:off x="435200" y="285885"/>
          <a:ext cx="9542685" cy="571553"/>
        </a:xfrm>
        <a:prstGeom prst="rect">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IoT and Cloud Edge</a:t>
          </a:r>
        </a:p>
      </dsp:txBody>
      <dsp:txXfrm>
        <a:off x="435200" y="285885"/>
        <a:ext cx="9542685" cy="571553"/>
      </dsp:txXfrm>
    </dsp:sp>
    <dsp:sp modelId="{6BEDC5ED-D966-4279-8BBE-ADD5F29EED9A}">
      <dsp:nvSpPr>
        <dsp:cNvPr id="0" name=""/>
        <dsp:cNvSpPr/>
      </dsp:nvSpPr>
      <dsp:spPr>
        <a:xfrm>
          <a:off x="77979" y="214441"/>
          <a:ext cx="714441" cy="714441"/>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528177-D1EE-485F-9AE7-8EC0A8443865}">
      <dsp:nvSpPr>
        <dsp:cNvPr id="0" name=""/>
        <dsp:cNvSpPr/>
      </dsp:nvSpPr>
      <dsp:spPr>
        <a:xfrm>
          <a:off x="905342" y="1143107"/>
          <a:ext cx="9072543" cy="571553"/>
        </a:xfrm>
        <a:prstGeom prst="rect">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Microservices</a:t>
          </a:r>
        </a:p>
      </dsp:txBody>
      <dsp:txXfrm>
        <a:off x="905342" y="1143107"/>
        <a:ext cx="9072543" cy="571553"/>
      </dsp:txXfrm>
    </dsp:sp>
    <dsp:sp modelId="{D509943E-8DD8-4E2D-A7D4-8985954EC46D}">
      <dsp:nvSpPr>
        <dsp:cNvPr id="0" name=""/>
        <dsp:cNvSpPr/>
      </dsp:nvSpPr>
      <dsp:spPr>
        <a:xfrm>
          <a:off x="548121" y="1071662"/>
          <a:ext cx="714441" cy="714441"/>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F637B5-C7AA-423E-A0D0-BFE03C23BEED}">
      <dsp:nvSpPr>
        <dsp:cNvPr id="0" name=""/>
        <dsp:cNvSpPr/>
      </dsp:nvSpPr>
      <dsp:spPr>
        <a:xfrm>
          <a:off x="1120326" y="2000328"/>
          <a:ext cx="8857559" cy="571553"/>
        </a:xfrm>
        <a:prstGeom prst="rect">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Single Page Web Applications</a:t>
          </a:r>
        </a:p>
      </dsp:txBody>
      <dsp:txXfrm>
        <a:off x="1120326" y="2000328"/>
        <a:ext cx="8857559" cy="571553"/>
      </dsp:txXfrm>
    </dsp:sp>
    <dsp:sp modelId="{414E88E3-4B4E-48F1-B421-247FD7C6E351}">
      <dsp:nvSpPr>
        <dsp:cNvPr id="0" name=""/>
        <dsp:cNvSpPr/>
      </dsp:nvSpPr>
      <dsp:spPr>
        <a:xfrm>
          <a:off x="763105" y="1928884"/>
          <a:ext cx="714441" cy="714441"/>
        </a:xfrm>
        <a:prstGeom prst="ellipse">
          <a:avLst/>
        </a:prstGeom>
        <a:blipFill dpi="0" rotWithShape="0">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BA4E26-3F77-4FE7-9DFE-FF6C546D2F04}">
      <dsp:nvSpPr>
        <dsp:cNvPr id="0" name=""/>
        <dsp:cNvSpPr/>
      </dsp:nvSpPr>
      <dsp:spPr>
        <a:xfrm>
          <a:off x="1120326" y="2857007"/>
          <a:ext cx="8857559" cy="571553"/>
        </a:xfrm>
        <a:prstGeom prst="rect">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Data Integration</a:t>
          </a:r>
        </a:p>
      </dsp:txBody>
      <dsp:txXfrm>
        <a:off x="1120326" y="2857007"/>
        <a:ext cx="8857559" cy="571553"/>
      </dsp:txXfrm>
    </dsp:sp>
    <dsp:sp modelId="{05DFE01C-2E76-4E47-A90A-A4DD6AD76D57}">
      <dsp:nvSpPr>
        <dsp:cNvPr id="0" name=""/>
        <dsp:cNvSpPr/>
      </dsp:nvSpPr>
      <dsp:spPr>
        <a:xfrm>
          <a:off x="763105" y="2785563"/>
          <a:ext cx="714441" cy="714441"/>
        </a:xfrm>
        <a:prstGeom prst="ellipse">
          <a:avLst/>
        </a:prstGeom>
        <a:blipFill dpi="0" rotWithShape="0">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C46DC4-5423-40A5-A9AA-BFA093BB16CF}">
      <dsp:nvSpPr>
        <dsp:cNvPr id="0" name=""/>
        <dsp:cNvSpPr/>
      </dsp:nvSpPr>
      <dsp:spPr>
        <a:xfrm>
          <a:off x="905342" y="3714229"/>
          <a:ext cx="9072543" cy="571553"/>
        </a:xfrm>
        <a:prstGeom prst="rect">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t>Cloud Automation</a:t>
          </a:r>
        </a:p>
      </dsp:txBody>
      <dsp:txXfrm>
        <a:off x="905342" y="3714229"/>
        <a:ext cx="9072543" cy="571553"/>
      </dsp:txXfrm>
    </dsp:sp>
    <dsp:sp modelId="{364E6CB1-486E-48EB-8861-07DFF30757E1}">
      <dsp:nvSpPr>
        <dsp:cNvPr id="0" name=""/>
        <dsp:cNvSpPr/>
      </dsp:nvSpPr>
      <dsp:spPr>
        <a:xfrm>
          <a:off x="548121" y="3642785"/>
          <a:ext cx="714441" cy="714441"/>
        </a:xfrm>
        <a:prstGeom prst="ellipse">
          <a:avLst/>
        </a:prstGeom>
        <a:blipFill dpi="0" rotWithShape="0">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B3F648-16CE-4634-9AFF-84A247A8DACB}">
      <dsp:nvSpPr>
        <dsp:cNvPr id="0" name=""/>
        <dsp:cNvSpPr/>
      </dsp:nvSpPr>
      <dsp:spPr>
        <a:xfrm>
          <a:off x="435200" y="4571451"/>
          <a:ext cx="9542685" cy="571553"/>
        </a:xfrm>
        <a:prstGeom prst="rect">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t>Citizen Developer</a:t>
          </a:r>
        </a:p>
      </dsp:txBody>
      <dsp:txXfrm>
        <a:off x="435200" y="4571451"/>
        <a:ext cx="9542685" cy="571553"/>
      </dsp:txXfrm>
    </dsp:sp>
    <dsp:sp modelId="{4211D724-CDF1-47B8-B6AE-A8E77C7638BF}">
      <dsp:nvSpPr>
        <dsp:cNvPr id="0" name=""/>
        <dsp:cNvSpPr/>
      </dsp:nvSpPr>
      <dsp:spPr>
        <a:xfrm>
          <a:off x="77979" y="4500006"/>
          <a:ext cx="714441" cy="714441"/>
        </a:xfrm>
        <a:prstGeom prst="ellipse">
          <a:avLst/>
        </a:prstGeom>
        <a:blipFill dpi="0" rotWithShape="0">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3A5EF-E44D-4F79-8EB9-B17B47D95622}">
      <dsp:nvSpPr>
        <dsp:cNvPr id="0" name=""/>
        <dsp:cNvSpPr/>
      </dsp:nvSpPr>
      <dsp:spPr>
        <a:xfrm>
          <a:off x="-6138547" y="-939169"/>
          <a:ext cx="7307228" cy="7307228"/>
        </a:xfrm>
        <a:prstGeom prst="blockArc">
          <a:avLst>
            <a:gd name="adj1" fmla="val 18900000"/>
            <a:gd name="adj2" fmla="val 2700000"/>
            <a:gd name="adj3" fmla="val 296"/>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F72422-EC1D-4D9A-9AC1-CDCFFFDC91DD}">
      <dsp:nvSpPr>
        <dsp:cNvPr id="0" name=""/>
        <dsp:cNvSpPr/>
      </dsp:nvSpPr>
      <dsp:spPr>
        <a:xfrm>
          <a:off x="435200" y="285885"/>
          <a:ext cx="9542685" cy="571553"/>
        </a:xfrm>
        <a:prstGeom prst="rect">
          <a:avLst/>
        </a:prstGeom>
        <a:solidFill>
          <a:schemeClr val="tx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tx1"/>
              </a:solidFill>
            </a:rPr>
            <a:t>IoT and Cloud Edge</a:t>
          </a:r>
        </a:p>
      </dsp:txBody>
      <dsp:txXfrm>
        <a:off x="435200" y="285885"/>
        <a:ext cx="9542685" cy="571553"/>
      </dsp:txXfrm>
    </dsp:sp>
    <dsp:sp modelId="{6BEDC5ED-D966-4279-8BBE-ADD5F29EED9A}">
      <dsp:nvSpPr>
        <dsp:cNvPr id="0" name=""/>
        <dsp:cNvSpPr/>
      </dsp:nvSpPr>
      <dsp:spPr>
        <a:xfrm>
          <a:off x="77979" y="214441"/>
          <a:ext cx="714441" cy="714441"/>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528177-D1EE-485F-9AE7-8EC0A8443865}">
      <dsp:nvSpPr>
        <dsp:cNvPr id="0" name=""/>
        <dsp:cNvSpPr/>
      </dsp:nvSpPr>
      <dsp:spPr>
        <a:xfrm>
          <a:off x="905342" y="1143107"/>
          <a:ext cx="9072543" cy="571553"/>
        </a:xfrm>
        <a:prstGeom prst="rect">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Microservices</a:t>
          </a:r>
        </a:p>
      </dsp:txBody>
      <dsp:txXfrm>
        <a:off x="905342" y="1143107"/>
        <a:ext cx="9072543" cy="571553"/>
      </dsp:txXfrm>
    </dsp:sp>
    <dsp:sp modelId="{D509943E-8DD8-4E2D-A7D4-8985954EC46D}">
      <dsp:nvSpPr>
        <dsp:cNvPr id="0" name=""/>
        <dsp:cNvSpPr/>
      </dsp:nvSpPr>
      <dsp:spPr>
        <a:xfrm>
          <a:off x="548121" y="1071662"/>
          <a:ext cx="714441" cy="714441"/>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F637B5-C7AA-423E-A0D0-BFE03C23BEED}">
      <dsp:nvSpPr>
        <dsp:cNvPr id="0" name=""/>
        <dsp:cNvSpPr/>
      </dsp:nvSpPr>
      <dsp:spPr>
        <a:xfrm>
          <a:off x="1120326" y="2000328"/>
          <a:ext cx="8857559" cy="571553"/>
        </a:xfrm>
        <a:prstGeom prst="rect">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Single Page Web Applications</a:t>
          </a:r>
        </a:p>
      </dsp:txBody>
      <dsp:txXfrm>
        <a:off x="1120326" y="2000328"/>
        <a:ext cx="8857559" cy="571553"/>
      </dsp:txXfrm>
    </dsp:sp>
    <dsp:sp modelId="{414E88E3-4B4E-48F1-B421-247FD7C6E351}">
      <dsp:nvSpPr>
        <dsp:cNvPr id="0" name=""/>
        <dsp:cNvSpPr/>
      </dsp:nvSpPr>
      <dsp:spPr>
        <a:xfrm>
          <a:off x="763105" y="1928884"/>
          <a:ext cx="714441" cy="714441"/>
        </a:xfrm>
        <a:prstGeom prst="ellipse">
          <a:avLst/>
        </a:prstGeom>
        <a:blipFill dpi="0" rotWithShape="0">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BA4E26-3F77-4FE7-9DFE-FF6C546D2F04}">
      <dsp:nvSpPr>
        <dsp:cNvPr id="0" name=""/>
        <dsp:cNvSpPr/>
      </dsp:nvSpPr>
      <dsp:spPr>
        <a:xfrm>
          <a:off x="1120326" y="2857007"/>
          <a:ext cx="8857559" cy="571553"/>
        </a:xfrm>
        <a:prstGeom prst="rect">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Data Integration</a:t>
          </a:r>
        </a:p>
      </dsp:txBody>
      <dsp:txXfrm>
        <a:off x="1120326" y="2857007"/>
        <a:ext cx="8857559" cy="571553"/>
      </dsp:txXfrm>
    </dsp:sp>
    <dsp:sp modelId="{05DFE01C-2E76-4E47-A90A-A4DD6AD76D57}">
      <dsp:nvSpPr>
        <dsp:cNvPr id="0" name=""/>
        <dsp:cNvSpPr/>
      </dsp:nvSpPr>
      <dsp:spPr>
        <a:xfrm>
          <a:off x="763105" y="2785563"/>
          <a:ext cx="714441" cy="714441"/>
        </a:xfrm>
        <a:prstGeom prst="ellipse">
          <a:avLst/>
        </a:prstGeom>
        <a:blipFill dpi="0" rotWithShape="0">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C46DC4-5423-40A5-A9AA-BFA093BB16CF}">
      <dsp:nvSpPr>
        <dsp:cNvPr id="0" name=""/>
        <dsp:cNvSpPr/>
      </dsp:nvSpPr>
      <dsp:spPr>
        <a:xfrm>
          <a:off x="905342" y="3714229"/>
          <a:ext cx="9072543" cy="571553"/>
        </a:xfrm>
        <a:prstGeom prst="rect">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t>Cloud Automation</a:t>
          </a:r>
        </a:p>
      </dsp:txBody>
      <dsp:txXfrm>
        <a:off x="905342" y="3714229"/>
        <a:ext cx="9072543" cy="571553"/>
      </dsp:txXfrm>
    </dsp:sp>
    <dsp:sp modelId="{364E6CB1-486E-48EB-8861-07DFF30757E1}">
      <dsp:nvSpPr>
        <dsp:cNvPr id="0" name=""/>
        <dsp:cNvSpPr/>
      </dsp:nvSpPr>
      <dsp:spPr>
        <a:xfrm>
          <a:off x="548121" y="3642785"/>
          <a:ext cx="714441" cy="714441"/>
        </a:xfrm>
        <a:prstGeom prst="ellipse">
          <a:avLst/>
        </a:prstGeom>
        <a:blipFill dpi="0" rotWithShape="0">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B3F648-16CE-4634-9AFF-84A247A8DACB}">
      <dsp:nvSpPr>
        <dsp:cNvPr id="0" name=""/>
        <dsp:cNvSpPr/>
      </dsp:nvSpPr>
      <dsp:spPr>
        <a:xfrm>
          <a:off x="435200" y="4571451"/>
          <a:ext cx="9542685" cy="571553"/>
        </a:xfrm>
        <a:prstGeom prst="rect">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67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t>Citizen Developer</a:t>
          </a:r>
        </a:p>
      </dsp:txBody>
      <dsp:txXfrm>
        <a:off x="435200" y="4571451"/>
        <a:ext cx="9542685" cy="571553"/>
      </dsp:txXfrm>
    </dsp:sp>
    <dsp:sp modelId="{4211D724-CDF1-47B8-B6AE-A8E77C7638BF}">
      <dsp:nvSpPr>
        <dsp:cNvPr id="0" name=""/>
        <dsp:cNvSpPr/>
      </dsp:nvSpPr>
      <dsp:spPr>
        <a:xfrm>
          <a:off x="77979" y="4500006"/>
          <a:ext cx="714441" cy="714441"/>
        </a:xfrm>
        <a:prstGeom prst="ellipse">
          <a:avLst/>
        </a:prstGeom>
        <a:blipFill dpi="0" rotWithShape="0">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Azure </a:t>
            </a:r>
            <a:r>
              <a:rPr lang="en-US">
                <a:latin typeface="Segoe UI" pitchFamily="34" charset="0"/>
              </a:rPr>
              <a:t>Dev Days</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11/23/2018 6:24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Azure Dev Days</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11/23/2018 6:24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 computing is an execution model in which the customer only manages the code, and the vendor manages the allocation of compute resources. It is also known as Functions as a Service, which is actually a better name for it. In Serverless, your code is triggered based on events, and it executes </a:t>
            </a:r>
            <a:r>
              <a:rPr lang="en-US"/>
              <a:t>to produce the desired results.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00412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done any UI work in the past, you might be familiar with delegates and event-driven programming. This has been a solved problem for a long time within application, now it is finally coming to the cloud. </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450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comes down to having a collection of event publishers and event handlers.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957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11/23/2018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358193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931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6:24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287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6:24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744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plethora of great tools out there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24A83E-B850-4B10-9816-5B201ECE51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529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11/23/2018 6:24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91483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537C95-351F-4B9B-A3FE-F6ADD542DA5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0F270A79-A0D6-427D-A589-6FC8AB817924}"/>
              </a:ext>
            </a:extLst>
          </p:cNvPr>
          <p:cNvSpPr>
            <a:spLocks noGrp="1"/>
          </p:cNvSpPr>
          <p:nvPr>
            <p:ph type="body" idx="1"/>
          </p:nvPr>
        </p:nvSpPr>
        <p:spPr/>
        <p:txBody>
          <a:bodyPr/>
          <a:lstStyle/>
          <a:p>
            <a:r>
              <a:rPr lang="en-US" dirty="0"/>
              <a:t>Talking Points:</a:t>
            </a:r>
          </a:p>
          <a:p>
            <a:pPr marL="171450" indent="-171450">
              <a:buFont typeface="Arial" panose="020B0604020202020204" pitchFamily="34" charset="0"/>
              <a:buChar char="•"/>
            </a:pPr>
            <a:r>
              <a:rPr lang="en-US" dirty="0"/>
              <a:t>How our customers are using serverless in their organizations</a:t>
            </a:r>
          </a:p>
        </p:txBody>
      </p:sp>
    </p:spTree>
    <p:extLst>
      <p:ext uri="{BB962C8B-B14F-4D97-AF65-F5344CB8AC3E}">
        <p14:creationId xmlns:p14="http://schemas.microsoft.com/office/powerpoint/2010/main" val="1462892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11/23/2018 6:24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FB5C031-E851-44CC-9488-F1436FCE16AD}"/>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MSFT is making it possible to run some of the serverless platform in containers. This is a huge enabler in the IoT and Cloud Edge space. For example, you can run machine learning models or Azure functions that validate device data right on the device itself. </a:t>
            </a:r>
          </a:p>
          <a:p>
            <a:endParaRPr lang="en-US" dirty="0"/>
          </a:p>
        </p:txBody>
      </p:sp>
    </p:spTree>
    <p:extLst>
      <p:ext uri="{BB962C8B-B14F-4D97-AF65-F5344CB8AC3E}">
        <p14:creationId xmlns:p14="http://schemas.microsoft.com/office/powerpoint/2010/main" val="2692468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71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11/23/2018 6:24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CE45762-A561-402D-AF96-93BCEA8BC0BC}"/>
              </a:ext>
            </a:extLst>
          </p:cNvPr>
          <p:cNvSpPr>
            <a:spLocks noGrp="1"/>
          </p:cNvSpPr>
          <p:nvPr>
            <p:ph type="body" idx="1"/>
          </p:nvPr>
        </p:nvSpPr>
        <p:spPr/>
        <p:txBody>
          <a:bodyPr/>
          <a:lstStyle/>
          <a:p>
            <a:r>
              <a:rPr lang="en-US" dirty="0"/>
              <a:t>Talking Points:</a:t>
            </a:r>
          </a:p>
          <a:p>
            <a:r>
              <a:rPr lang="en-US" dirty="0"/>
              <a:t>Orchestrator Function: used to orchestrate “activity functions”. Sort of like logic apps.</a:t>
            </a:r>
          </a:p>
          <a:p>
            <a:endParaRPr lang="en-US" dirty="0"/>
          </a:p>
          <a:p>
            <a:pPr marL="171450" indent="-171450">
              <a:buFont typeface="Arial" panose="020B0604020202020204" pitchFamily="34" charset="0"/>
              <a:buChar char="•"/>
            </a:pPr>
            <a:r>
              <a:rPr lang="en-US" dirty="0"/>
              <a:t>Function Chaining (serial)</a:t>
            </a:r>
          </a:p>
          <a:p>
            <a:pPr marL="171450" indent="-171450">
              <a:buFont typeface="Arial" panose="020B0604020202020204" pitchFamily="34" charset="0"/>
              <a:buChar char="•"/>
            </a:pPr>
            <a:r>
              <a:rPr lang="en-US" dirty="0"/>
              <a:t>Fan Out/Fan In</a:t>
            </a:r>
          </a:p>
          <a:p>
            <a:pPr marL="171450" indent="-171450">
              <a:buFont typeface="Arial" panose="020B0604020202020204" pitchFamily="34" charset="0"/>
              <a:buChar char="•"/>
            </a:pPr>
            <a:r>
              <a:rPr lang="en-US" dirty="0"/>
              <a:t>Async HTTP APIs: endpoints let us know how our async process is running</a:t>
            </a:r>
          </a:p>
          <a:p>
            <a:pPr marL="171450" indent="-171450">
              <a:buFont typeface="Arial" panose="020B0604020202020204" pitchFamily="34" charset="0"/>
              <a:buChar char="•"/>
            </a:pPr>
            <a:r>
              <a:rPr lang="en-US" dirty="0"/>
              <a:t>Monitoring: functions that can change the process based on data received from monitor (e.g. what if job fails).</a:t>
            </a:r>
          </a:p>
          <a:p>
            <a:pPr marL="171450" indent="-171450">
              <a:buFont typeface="Arial" panose="020B0604020202020204" pitchFamily="34" charset="0"/>
              <a:buChar char="•"/>
            </a:pPr>
            <a:r>
              <a:rPr lang="en-US" dirty="0"/>
              <a:t>Long Running Transactions: human interaction where I can change states on process that I wake up many days later if needed.</a:t>
            </a:r>
          </a:p>
          <a:p>
            <a:endParaRPr lang="en-US" dirty="0"/>
          </a:p>
        </p:txBody>
      </p:sp>
    </p:spTree>
    <p:extLst>
      <p:ext uri="{BB962C8B-B14F-4D97-AF65-F5344CB8AC3E}">
        <p14:creationId xmlns:p14="http://schemas.microsoft.com/office/powerpoint/2010/main" val="2519901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11/23/2018 6:24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780CFED-1C11-4F3B-8E47-82E6D7E3C8EC}"/>
              </a:ext>
            </a:extLst>
          </p:cNvPr>
          <p:cNvSpPr>
            <a:spLocks noGrp="1"/>
          </p:cNvSpPr>
          <p:nvPr>
            <p:ph type="body" idx="1"/>
          </p:nvPr>
        </p:nvSpPr>
        <p:spPr/>
        <p:txBody>
          <a:bodyPr/>
          <a:lstStyle/>
          <a:p>
            <a:r>
              <a:rPr lang="en-US" dirty="0"/>
              <a:t>Talking Points:</a:t>
            </a:r>
          </a:p>
          <a:p>
            <a:r>
              <a:rPr lang="en-US" dirty="0"/>
              <a:t>Orchestrator Function: used to orchestrate “activity functions”. Sort of like logic apps.</a:t>
            </a:r>
          </a:p>
          <a:p>
            <a:endParaRPr lang="en-US" dirty="0"/>
          </a:p>
          <a:p>
            <a:pPr marL="171450" indent="-171450">
              <a:buFont typeface="Arial" panose="020B0604020202020204" pitchFamily="34" charset="0"/>
              <a:buChar char="•"/>
            </a:pPr>
            <a:r>
              <a:rPr lang="en-US" dirty="0"/>
              <a:t>Function Chaining (serial)</a:t>
            </a:r>
          </a:p>
          <a:p>
            <a:pPr marL="171450" indent="-171450">
              <a:buFont typeface="Arial" panose="020B0604020202020204" pitchFamily="34" charset="0"/>
              <a:buChar char="•"/>
            </a:pPr>
            <a:r>
              <a:rPr lang="en-US" dirty="0"/>
              <a:t>Fan Out/Fan In</a:t>
            </a:r>
          </a:p>
          <a:p>
            <a:pPr marL="171450" indent="-171450">
              <a:buFont typeface="Arial" panose="020B0604020202020204" pitchFamily="34" charset="0"/>
              <a:buChar char="•"/>
            </a:pPr>
            <a:r>
              <a:rPr lang="en-US" dirty="0"/>
              <a:t>Async HTTP APIs: endpoints let us know how our async process is running</a:t>
            </a:r>
          </a:p>
          <a:p>
            <a:pPr marL="171450" indent="-171450">
              <a:buFont typeface="Arial" panose="020B0604020202020204" pitchFamily="34" charset="0"/>
              <a:buChar char="•"/>
            </a:pPr>
            <a:r>
              <a:rPr lang="en-US" dirty="0"/>
              <a:t>Monitoring: functions that can change the process based on data received from monitor (e.g. what if job fails).</a:t>
            </a:r>
          </a:p>
          <a:p>
            <a:pPr marL="171450" indent="-171450">
              <a:buFont typeface="Arial" panose="020B0604020202020204" pitchFamily="34" charset="0"/>
              <a:buChar char="•"/>
            </a:pPr>
            <a:r>
              <a:rPr lang="en-US" dirty="0"/>
              <a:t>Long Running Transactions: human interaction where I can change states on process that I wake up many days later if needed.</a:t>
            </a:r>
          </a:p>
        </p:txBody>
      </p:sp>
    </p:spTree>
    <p:extLst>
      <p:ext uri="{BB962C8B-B14F-4D97-AF65-F5344CB8AC3E}">
        <p14:creationId xmlns:p14="http://schemas.microsoft.com/office/powerpoint/2010/main" val="3981645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11/23/2018 6:24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537DF2B-894A-4337-9D2A-7DD8FDE1B68F}"/>
              </a:ext>
            </a:extLst>
          </p:cNvPr>
          <p:cNvSpPr>
            <a:spLocks noGrp="1"/>
          </p:cNvSpPr>
          <p:nvPr>
            <p:ph type="body" idx="1"/>
          </p:nvPr>
        </p:nvSpPr>
        <p:spPr/>
        <p:txBody>
          <a:bodyPr/>
          <a:lstStyle/>
          <a:p>
            <a:r>
              <a:rPr lang="en-US" dirty="0"/>
              <a:t>Talking points:</a:t>
            </a:r>
          </a:p>
          <a:p>
            <a:pPr marL="171450" indent="-171450">
              <a:buFont typeface="Arial" panose="020B0604020202020204" pitchFamily="34" charset="0"/>
              <a:buChar char="•"/>
            </a:pPr>
            <a:r>
              <a:rPr lang="en-US" dirty="0"/>
              <a:t>Event Grid supporting </a:t>
            </a:r>
            <a:r>
              <a:rPr lang="en-US" dirty="0" err="1"/>
              <a:t>CloudEvents</a:t>
            </a:r>
            <a:r>
              <a:rPr lang="en-US" dirty="0"/>
              <a:t> specification</a:t>
            </a:r>
          </a:p>
          <a:p>
            <a:pPr marL="171450" indent="-171450">
              <a:buFont typeface="Arial" panose="020B0604020202020204" pitchFamily="34" charset="0"/>
              <a:buChar char="•"/>
            </a:pPr>
            <a:r>
              <a:rPr lang="en-US" dirty="0"/>
              <a:t>Create events off the storage account and wire up to logic apps or functions.</a:t>
            </a:r>
          </a:p>
          <a:p>
            <a:endParaRPr lang="en-US" dirty="0"/>
          </a:p>
        </p:txBody>
      </p:sp>
    </p:spTree>
    <p:extLst>
      <p:ext uri="{BB962C8B-B14F-4D97-AF65-F5344CB8AC3E}">
        <p14:creationId xmlns:p14="http://schemas.microsoft.com/office/powerpoint/2010/main" val="3583621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537C95-351F-4B9B-A3FE-F6ADD542DA5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68780D6B-BED5-4617-9605-D3EFF660612D}"/>
              </a:ext>
            </a:extLst>
          </p:cNvPr>
          <p:cNvSpPr>
            <a:spLocks noGrp="1"/>
          </p:cNvSpPr>
          <p:nvPr>
            <p:ph type="body" idx="1"/>
          </p:nvPr>
        </p:nvSpPr>
        <p:spPr/>
        <p:txBody>
          <a:bodyPr/>
          <a:lstStyle/>
          <a:p>
            <a:r>
              <a:rPr lang="en-US" dirty="0"/>
              <a:t>MSFT is making it possible to run some of the serverless platform in containers. This is a huge enabler in the IoT and Cloud Edge space. For example, you can run machine learning models or Azure functions that validate device data right on the device itself. </a:t>
            </a:r>
          </a:p>
        </p:txBody>
      </p:sp>
    </p:spTree>
    <p:extLst>
      <p:ext uri="{BB962C8B-B14F-4D97-AF65-F5344CB8AC3E}">
        <p14:creationId xmlns:p14="http://schemas.microsoft.com/office/powerpoint/2010/main" val="4192759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B7A8A78-763C-461A-80EA-430AE6326E58}"/>
              </a:ext>
            </a:extLst>
          </p:cNvPr>
          <p:cNvSpPr>
            <a:spLocks noGrp="1"/>
          </p:cNvSpPr>
          <p:nvPr>
            <p:ph type="body" idx="1"/>
          </p:nvPr>
        </p:nvSpPr>
        <p:spPr/>
        <p:txBody>
          <a:bodyPr/>
          <a:lstStyle/>
          <a:p>
            <a:r>
              <a:rPr lang="en-US" dirty="0"/>
              <a:t>Talking Points: </a:t>
            </a:r>
          </a:p>
          <a:p>
            <a:pPr marL="171450" indent="-171450">
              <a:buFont typeface="Arial" panose="020B0604020202020204" pitchFamily="34" charset="0"/>
              <a:buChar char="•"/>
            </a:pPr>
            <a:r>
              <a:rPr lang="en-US" dirty="0"/>
              <a:t>Focus on maintaining code, maintaining app instead of environment</a:t>
            </a:r>
          </a:p>
          <a:p>
            <a:pPr marL="171450" indent="-171450">
              <a:buFont typeface="Arial" panose="020B0604020202020204" pitchFamily="34" charset="0"/>
              <a:buChar char="•"/>
            </a:pPr>
            <a:r>
              <a:rPr lang="en-US" dirty="0"/>
              <a:t>Don’t have to worry about scaling, if you understand how serverless platforms work, you can write it correctly so that it scales infinitely for your needs</a:t>
            </a:r>
          </a:p>
          <a:p>
            <a:pPr marL="171450" indent="-171450">
              <a:buFont typeface="Arial" panose="020B0604020202020204" pitchFamily="34" charset="0"/>
              <a:buChar char="•"/>
            </a:pPr>
            <a:r>
              <a:rPr lang="en-US" dirty="0"/>
              <a:t>Tools and frameworks to make development and deployment easy.</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148809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097E09A-1607-4D22-982F-17ABB18F8205}"/>
              </a:ext>
            </a:extLst>
          </p:cNvPr>
          <p:cNvSpPr>
            <a:spLocks noGrp="1"/>
          </p:cNvSpPr>
          <p:nvPr>
            <p:ph type="body" idx="1"/>
          </p:nvPr>
        </p:nvSpPr>
        <p:spPr/>
        <p:txBody>
          <a:bodyPr/>
          <a:lstStyle/>
          <a:p>
            <a:r>
              <a:rPr lang="en-US" dirty="0"/>
              <a:t>Talking Points:</a:t>
            </a:r>
          </a:p>
          <a:p>
            <a:pPr marL="171450" indent="-171450">
              <a:buFont typeface="Arial" panose="020B0604020202020204" pitchFamily="34" charset="0"/>
              <a:buChar char="•"/>
            </a:pPr>
            <a:r>
              <a:rPr lang="en-US" dirty="0"/>
              <a:t>Strict definition of serverless is:</a:t>
            </a:r>
          </a:p>
          <a:p>
            <a:pPr marL="388712" lvl="1" indent="-171450">
              <a:buFont typeface="Arial" panose="020B0604020202020204" pitchFamily="34" charset="0"/>
              <a:buChar char="•"/>
            </a:pPr>
            <a:r>
              <a:rPr lang="en-US" dirty="0"/>
              <a:t>Abstraction of infra</a:t>
            </a:r>
          </a:p>
          <a:p>
            <a:pPr marL="388712" lvl="1" indent="-171450">
              <a:buFont typeface="Arial" panose="020B0604020202020204" pitchFamily="34" charset="0"/>
              <a:buChar char="•"/>
            </a:pPr>
            <a:r>
              <a:rPr lang="en-US" dirty="0"/>
              <a:t>Scale instantly</a:t>
            </a:r>
          </a:p>
          <a:p>
            <a:pPr marL="388712" lvl="1" indent="-171450">
              <a:buFont typeface="Arial" panose="020B0604020202020204" pitchFamily="34" charset="0"/>
              <a:buChar char="•"/>
            </a:pPr>
            <a:r>
              <a:rPr lang="en-US" dirty="0"/>
              <a:t>Pay only for the time your application executes</a:t>
            </a:r>
          </a:p>
          <a:p>
            <a:pPr marL="171450" lvl="0" indent="-171450">
              <a:buFont typeface="Arial" panose="020B0604020202020204" pitchFamily="34" charset="0"/>
              <a:buChar char="•"/>
            </a:pPr>
            <a:r>
              <a:rPr lang="en-US" dirty="0"/>
              <a:t>In our industry, what we are seeing now is people shipping </a:t>
            </a:r>
            <a:r>
              <a:rPr lang="en-US" dirty="0" err="1"/>
              <a:t>FaaS</a:t>
            </a:r>
            <a:r>
              <a:rPr lang="en-US" dirty="0"/>
              <a:t> (Functions as a Service) that is running on this serverless infrastructure. Emerging are things like Azure Container Instances which allow organizations to take containers and run on the platform with the same rules (no orchestrator, </a:t>
            </a:r>
            <a:r>
              <a:rPr lang="en-US" dirty="0" err="1"/>
              <a:t>vms</a:t>
            </a:r>
            <a:r>
              <a:rPr lang="en-US" dirty="0"/>
              <a:t>).</a:t>
            </a:r>
          </a:p>
          <a:p>
            <a:pPr marL="388712"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2409644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4AAAD1A-16B4-41ED-85DC-41D3C3B8CF53}"/>
              </a:ext>
            </a:extLst>
          </p:cNvPr>
          <p:cNvSpPr>
            <a:spLocks noGrp="1"/>
          </p:cNvSpPr>
          <p:nvPr>
            <p:ph type="body" idx="1"/>
          </p:nvPr>
        </p:nvSpPr>
        <p:spPr/>
        <p:txBody>
          <a:bodyPr/>
          <a:lstStyle/>
          <a:p>
            <a:r>
              <a:rPr lang="en-US" dirty="0"/>
              <a:t>Talking Points:</a:t>
            </a:r>
          </a:p>
          <a:p>
            <a:r>
              <a:rPr lang="en-US" dirty="0"/>
              <a:t>By product of this emergence, is the capability to run the same functions on other infrastructure.</a:t>
            </a:r>
          </a:p>
          <a:p>
            <a:endParaRPr lang="en-US" dirty="0"/>
          </a:p>
          <a:p>
            <a:endParaRPr lang="en-US" dirty="0"/>
          </a:p>
        </p:txBody>
      </p:sp>
    </p:spTree>
    <p:extLst>
      <p:ext uri="{BB962C8B-B14F-4D97-AF65-F5344CB8AC3E}">
        <p14:creationId xmlns:p14="http://schemas.microsoft.com/office/powerpoint/2010/main" val="1142196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6:24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34623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6:24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5732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414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6868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E37B58F-ACD8-4872-A0CB-38AE5401F646}"/>
              </a:ext>
            </a:extLst>
          </p:cNvPr>
          <p:cNvSpPr>
            <a:spLocks noGrp="1"/>
          </p:cNvSpPr>
          <p:nvPr>
            <p:ph type="body" idx="1"/>
          </p:nvPr>
        </p:nvSpPr>
        <p:spPr/>
        <p:txBody>
          <a:bodyPr/>
          <a:lstStyle/>
          <a:p>
            <a:r>
              <a:rPr lang="en-US" dirty="0"/>
              <a:t>Talking points:</a:t>
            </a:r>
          </a:p>
          <a:p>
            <a:pPr marL="171450" indent="-171450">
              <a:buFont typeface="Arial" panose="020B0604020202020204" pitchFamily="34" charset="0"/>
              <a:buChar char="•"/>
            </a:pPr>
            <a:r>
              <a:rPr lang="en-US" dirty="0"/>
              <a:t>A solution is not just about compute. It likely includes data, storage, security. And with the Intelligent Edge and Intelligent Cloud, it likely needs AI services as well. And the integration to these services in Azure is first class.</a:t>
            </a:r>
          </a:p>
          <a:p>
            <a:pPr marL="171450" indent="-171450">
              <a:buFont typeface="Arial" panose="020B0604020202020204" pitchFamily="34" charset="0"/>
              <a:buChar char="•"/>
            </a:pPr>
            <a:r>
              <a:rPr lang="en-US" dirty="0"/>
              <a:t>As you would expect from Microsoft, we have a leading Application Lifecycle Management story</a:t>
            </a:r>
          </a:p>
          <a:p>
            <a:pPr marL="388712" lvl="1" indent="-171450">
              <a:buFont typeface="Arial" panose="020B0604020202020204" pitchFamily="34" charset="0"/>
              <a:buChar char="•"/>
            </a:pPr>
            <a:r>
              <a:rPr lang="en-US" dirty="0"/>
              <a:t>Visual Studio and Code to develop and debug locally</a:t>
            </a:r>
          </a:p>
          <a:p>
            <a:pPr marL="388712" lvl="1" indent="-171450">
              <a:buFont typeface="Arial" panose="020B0604020202020204" pitchFamily="34" charset="0"/>
              <a:buChar char="•"/>
            </a:pPr>
            <a:r>
              <a:rPr lang="en-US" dirty="0"/>
              <a:t>Application Insights integration helps you understand how your application is behaving in the wild.</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983165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534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391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6:24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31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9572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7.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7.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6.emf"/><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2.xml"/><Relationship Id="rId5" Type="http://schemas.openxmlformats.org/officeDocument/2006/relationships/image" Target="../media/image42.png"/><Relationship Id="rId4" Type="http://schemas.microsoft.com/office/2007/relationships/hdphoto" Target="../media/hdphoto1.wdp"/></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6.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6.emf"/><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TechCon 201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bject&#10;&#10;Description generated with high confidence">
            <a:extLst>
              <a:ext uri="{FF2B5EF4-FFF2-40B4-BE49-F238E27FC236}">
                <a16:creationId xmlns:a16="http://schemas.microsoft.com/office/drawing/2014/main" id="{AC606A9E-48EF-4A2A-BC24-FE78CCEF5A01}"/>
              </a:ext>
            </a:extLst>
          </p:cNvPr>
          <p:cNvPicPr>
            <a:picLocks noChangeAspect="1"/>
          </p:cNvPicPr>
          <p:nvPr userDrawn="1"/>
        </p:nvPicPr>
        <p:blipFill>
          <a:blip r:embed="rId3"/>
          <a:stretch>
            <a:fillRect/>
          </a:stretch>
        </p:blipFill>
        <p:spPr>
          <a:xfrm>
            <a:off x="5837237" y="4821630"/>
            <a:ext cx="2051535" cy="381000"/>
          </a:xfrm>
          <a:prstGeom prst="rect">
            <a:avLst/>
          </a:prstGeom>
        </p:spPr>
      </p:pic>
      <p:sp>
        <p:nvSpPr>
          <p:cNvPr id="4" name="TextBox 3">
            <a:extLst>
              <a:ext uri="{FF2B5EF4-FFF2-40B4-BE49-F238E27FC236}">
                <a16:creationId xmlns:a16="http://schemas.microsoft.com/office/drawing/2014/main" id="{28FC38B5-963D-4E0A-959E-233333F11443}"/>
              </a:ext>
            </a:extLst>
          </p:cNvPr>
          <p:cNvSpPr txBox="1"/>
          <p:nvPr userDrawn="1"/>
        </p:nvSpPr>
        <p:spPr>
          <a:xfrm>
            <a:off x="4237037" y="4698198"/>
            <a:ext cx="15358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Sponsor:</a:t>
            </a:r>
          </a:p>
        </p:txBody>
      </p:sp>
      <p:sp>
        <p:nvSpPr>
          <p:cNvPr id="2" name="TextBox 1">
            <a:extLst>
              <a:ext uri="{FF2B5EF4-FFF2-40B4-BE49-F238E27FC236}">
                <a16:creationId xmlns:a16="http://schemas.microsoft.com/office/drawing/2014/main" id="{8F29B2A0-86FB-4F90-86F2-E2D3B9E6EC84}"/>
              </a:ext>
            </a:extLst>
          </p:cNvPr>
          <p:cNvSpPr txBox="1"/>
          <p:nvPr userDrawn="1"/>
        </p:nvSpPr>
        <p:spPr>
          <a:xfrm>
            <a:off x="-32791" y="6361351"/>
            <a:ext cx="35070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www.azuredevdays.com</a:t>
            </a:r>
          </a:p>
        </p:txBody>
      </p:sp>
      <p:sp>
        <p:nvSpPr>
          <p:cNvPr id="5" name="TextBox 4">
            <a:extLst>
              <a:ext uri="{FF2B5EF4-FFF2-40B4-BE49-F238E27FC236}">
                <a16:creationId xmlns:a16="http://schemas.microsoft.com/office/drawing/2014/main" id="{CCA3BD13-4D4E-4497-8F7B-FA5B2C0DB91E}"/>
              </a:ext>
            </a:extLst>
          </p:cNvPr>
          <p:cNvSpPr txBox="1"/>
          <p:nvPr userDrawn="1"/>
        </p:nvSpPr>
        <p:spPr>
          <a:xfrm>
            <a:off x="7818437" y="6366661"/>
            <a:ext cx="448494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Content : aka.ms/azuredevdays</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369865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79236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855784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9" y="1897062"/>
            <a:ext cx="6857999" cy="2308324"/>
          </a:xfrm>
        </p:spPr>
        <p:txBody>
          <a:bodyPr wrap="square">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5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40" y="295275"/>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3" y="1897063"/>
            <a:ext cx="6857935" cy="2354146"/>
          </a:xfrm>
        </p:spPr>
        <p:txBody>
          <a:bodyPr/>
          <a:lstStyle>
            <a:lvl1pPr>
              <a:defRPr lang="en-US" sz="3599" kern="1200" spc="0" baseline="0" dirty="0" smtClean="0">
                <a:solidFill>
                  <a:schemeClr val="tx1"/>
                </a:solidFill>
                <a:latin typeface="+mj-lt"/>
                <a:ea typeface="+mn-ea"/>
                <a:cs typeface="+mn-cs"/>
              </a:defRPr>
            </a:lvl1pPr>
          </a:lstStyle>
          <a:p>
            <a:pPr marL="228557" marR="0" lvl="0" indent="-228557" algn="l" defTabSz="932563" rtl="0" eaLnBrk="1" fontAlgn="auto" latinLnBrk="0" hangingPunct="1">
              <a:lnSpc>
                <a:spcPct val="90000"/>
              </a:lnSpc>
              <a:spcBef>
                <a:spcPct val="20000"/>
              </a:spcBef>
              <a:spcAft>
                <a:spcPts val="0"/>
              </a:spcAft>
              <a:buClrTx/>
              <a:buSzPct val="90000"/>
              <a:tabLst/>
            </a:pPr>
            <a:r>
              <a:rPr lang="en-US"/>
              <a:t>Edit Master text styles</a:t>
            </a:r>
          </a:p>
          <a:p>
            <a:pPr marL="228557" marR="0" lvl="1" indent="-228557" algn="l" defTabSz="932563" rtl="0" eaLnBrk="1" fontAlgn="auto" latinLnBrk="0" hangingPunct="1">
              <a:lnSpc>
                <a:spcPct val="90000"/>
              </a:lnSpc>
              <a:spcBef>
                <a:spcPct val="20000"/>
              </a:spcBef>
              <a:spcAft>
                <a:spcPts val="0"/>
              </a:spcAft>
              <a:buClrTx/>
              <a:buSzPct val="90000"/>
              <a:tabLst/>
            </a:pPr>
            <a:r>
              <a:rPr lang="en-US"/>
              <a:t>Second level</a:t>
            </a:r>
          </a:p>
          <a:p>
            <a:pPr marL="228557" marR="0" lvl="2" indent="-228557" algn="l" defTabSz="932563" rtl="0" eaLnBrk="1" fontAlgn="auto" latinLnBrk="0" hangingPunct="1">
              <a:lnSpc>
                <a:spcPct val="90000"/>
              </a:lnSpc>
              <a:spcBef>
                <a:spcPct val="20000"/>
              </a:spcBef>
              <a:spcAft>
                <a:spcPts val="0"/>
              </a:spcAft>
              <a:buClrTx/>
              <a:buSzPct val="90000"/>
              <a:tabLst/>
            </a:pPr>
            <a:r>
              <a:rPr lang="en-US"/>
              <a:t>Third level</a:t>
            </a:r>
          </a:p>
          <a:p>
            <a:pPr marL="228557" marR="0" lvl="3" indent="-228557" algn="l" defTabSz="932563" rtl="0" eaLnBrk="1" fontAlgn="auto" latinLnBrk="0" hangingPunct="1">
              <a:lnSpc>
                <a:spcPct val="90000"/>
              </a:lnSpc>
              <a:spcBef>
                <a:spcPct val="20000"/>
              </a:spcBef>
              <a:spcAft>
                <a:spcPts val="0"/>
              </a:spcAft>
              <a:buClrTx/>
              <a:buSzPct val="90000"/>
              <a:tabLst/>
            </a:pPr>
            <a:r>
              <a:rPr lang="en-US"/>
              <a:t>Fourth level</a:t>
            </a:r>
          </a:p>
          <a:p>
            <a:pPr marL="228557" marR="0" lvl="4" indent="-228557" algn="l" defTabSz="932563"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275904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51055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3439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8479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58240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423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993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8407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8" y="2242055"/>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5" y="0"/>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133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268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24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80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4"/>
            <a:ext cx="6995162" cy="4925696"/>
          </a:xfrm>
          <a:prstGeom prst="rect">
            <a:avLst/>
          </a:prstGeom>
        </p:spPr>
      </p:pic>
    </p:spTree>
    <p:extLst>
      <p:ext uri="{BB962C8B-B14F-4D97-AF65-F5344CB8AC3E}">
        <p14:creationId xmlns:p14="http://schemas.microsoft.com/office/powerpoint/2010/main" val="363004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833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941411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4126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8" y="1011966"/>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8" y="984321"/>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89375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8"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6" y="1059134"/>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3" y="108223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31557" y="1052640"/>
            <a:ext cx="2372926"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77535"/>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6" y="1637153"/>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45843" y="6212991"/>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2"/>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2"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45806" y="259558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101887"/>
            <a:ext cx="1955893" cy="436952"/>
          </a:xfrm>
          <a:prstGeom prst="rect">
            <a:avLst/>
          </a:prstGeom>
          <a:solidFill>
            <a:srgbClr val="860000"/>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94205"/>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4" y="4096320"/>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8806"/>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1" y="2201481"/>
            <a:ext cx="609033" cy="44639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27184942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8"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6" y="1059134"/>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2"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5" y="1064556"/>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5" y="2582004"/>
            <a:ext cx="1955893" cy="443938"/>
          </a:xfrm>
          <a:prstGeom prst="rect">
            <a:avLst/>
          </a:prstGeom>
          <a:solidFill>
            <a:srgbClr val="0072C6"/>
          </a:solidFill>
          <a:ln w="10795" cap="flat" cmpd="sng" algn="ctr">
            <a:noFill/>
            <a:prstDash val="solid"/>
          </a:ln>
          <a:effectLst/>
        </p:spPr>
        <p:txBody>
          <a:bodyPr rtlCol="0" anchor="ctr"/>
          <a:lstStyle/>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5" y="2069853"/>
            <a:ext cx="1955893" cy="443938"/>
          </a:xfrm>
          <a:prstGeom prst="rect">
            <a:avLst/>
          </a:prstGeom>
          <a:solidFill>
            <a:srgbClr val="0072C6"/>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Windows Containers</a:t>
            </a:r>
          </a:p>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5" y="1628111"/>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2" y="6212991"/>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8" y="5519142"/>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7F39D8-D256-4D75-80E0-8AD704190EDB}"/>
              </a:ext>
            </a:extLst>
          </p:cNvPr>
          <p:cNvSpPr/>
          <p:nvPr userDrawn="1"/>
        </p:nvSpPr>
        <p:spPr>
          <a:xfrm>
            <a:off x="5881310" y="4083542"/>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1" y="4624161"/>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55931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3"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6" y="1057181"/>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6"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3" y="6212991"/>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2"/>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2"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58910" y="2574631"/>
            <a:ext cx="1942788"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2" y="3595831"/>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4" y="2051433"/>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872300" y="3091072"/>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7"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30"/>
            <a:ext cx="1955893" cy="436952"/>
          </a:xfrm>
          <a:prstGeom prst="rect">
            <a:avLst/>
          </a:prstGeom>
          <a:solidFill>
            <a:srgbClr val="860000"/>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4"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2"/>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1" y="2201481"/>
            <a:ext cx="609033" cy="44639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388705097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a:xfrm>
            <a:off x="8783260" y="6482890"/>
            <a:ext cx="2798207" cy="372394"/>
          </a:xfrm>
          <a:prstGeom prst="rect">
            <a:avLst/>
          </a:prstGeom>
        </p:spPr>
        <p:txBody>
          <a:bodyPr/>
          <a:lstStyle/>
          <a:p>
            <a:fld id="{27D3882F-12A7-44E5-A720-F0805A4EC1C9}" type="slidenum">
              <a:rPr lang="en-US" smtClean="0"/>
              <a:t>‹#›</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9448"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6" y="1059134"/>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1" y="1115602"/>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5" y="1057181"/>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224692" y="1090853"/>
            <a:ext cx="3925586"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730566" y="1050237"/>
            <a:ext cx="3063546"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5" y="2574630"/>
            <a:ext cx="1955893" cy="443938"/>
          </a:xfrm>
          <a:prstGeom prst="rect">
            <a:avLst/>
          </a:prstGeom>
          <a:solidFill>
            <a:srgbClr val="0072C6"/>
          </a:solidFill>
          <a:ln w="10795" cap="flat" cmpd="sng" algn="ctr">
            <a:noFill/>
            <a:prstDash val="solid"/>
          </a:ln>
          <a:effectLst/>
        </p:spPr>
        <p:txBody>
          <a:bodyPr rtlCol="0" anchor="ctr"/>
          <a:lstStyle/>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5" y="2062479"/>
            <a:ext cx="1955893" cy="443938"/>
          </a:xfrm>
          <a:prstGeom prst="rect">
            <a:avLst/>
          </a:prstGeom>
          <a:solidFill>
            <a:srgbClr val="0072C6"/>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Windows Containers</a:t>
            </a:r>
          </a:p>
          <a:p>
            <a:pPr lvl="0" algn="ctr" defTabSz="699313"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5"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435434" y="1615452"/>
            <a:ext cx="3542268"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2" y="6212991"/>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8" y="5519142"/>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918733" y="2062479"/>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918733" y="2567645"/>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1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16"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918733" y="3073942"/>
            <a:ext cx="2067786" cy="443938"/>
          </a:xfrm>
          <a:prstGeom prst="rect">
            <a:avLst/>
          </a:prstGeom>
          <a:solidFill>
            <a:srgbClr val="589CCF"/>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193216" y="5409521"/>
            <a:ext cx="2041894" cy="740944"/>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881310" y="4076168"/>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1" y="4616787"/>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435434" y="2062479"/>
            <a:ext cx="1396844" cy="3014621"/>
          </a:xfrm>
          <a:prstGeom prst="rect">
            <a:avLst/>
          </a:prstGeom>
          <a:solidFill>
            <a:srgbClr val="5BC165"/>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602539" y="2663920"/>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602539" y="3085958"/>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602539" y="3512296"/>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602539" y="3936772"/>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30544" y="6214807"/>
            <a:ext cx="606573" cy="606487"/>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365889" y="6244952"/>
            <a:ext cx="485715" cy="5827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9311" y="877373"/>
            <a:ext cx="459539" cy="350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188702" y="883717"/>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3"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6" y="1057181"/>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6"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3" y="6212991"/>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2"/>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7082"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629564" y="4288954"/>
            <a:ext cx="1014094" cy="12245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318858" y="5155513"/>
            <a:ext cx="190276" cy="16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245806" y="2574631"/>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2" y="3588457"/>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4" y="2051433"/>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649787" y="4665818"/>
            <a:ext cx="973648" cy="430309"/>
          </a:xfrm>
          <a:prstGeom prst="rect">
            <a:avLst/>
          </a:prstGeom>
        </p:spPr>
        <p:txBody>
          <a:bodyPr wrap="squar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32418" rtl="0" eaLnBrk="1" fontAlgn="auto" latinLnBrk="0" hangingPunct="1">
              <a:lnSpc>
                <a:spcPct val="100000"/>
              </a:lnSpc>
              <a:spcBef>
                <a:spcPts val="0"/>
              </a:spcBef>
              <a:spcAft>
                <a:spcPts val="0"/>
              </a:spcAft>
              <a:buClrTx/>
              <a:buSzTx/>
              <a:buFontTx/>
              <a:buNone/>
              <a:tabLst/>
              <a:defRPr/>
            </a:pPr>
            <a:r>
              <a:rPr lang="en-US" sz="1071">
                <a:solidFill>
                  <a:prstClr val="white"/>
                </a:solidFill>
                <a:latin typeface="Segoe UI" panose="020B0502040204020203" pitchFamily="34" charset="0"/>
                <a:cs typeface="Segoe UI" panose="020B0502040204020203" pitchFamily="34" charset="0"/>
              </a:rPr>
              <a:t>t</a:t>
            </a: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872300" y="3083698"/>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803572" y="5144970"/>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267829" y="5153786"/>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7"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961192" y="80565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10170024" y="773904"/>
            <a:ext cx="966699" cy="318286"/>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31862" y="5263329"/>
            <a:ext cx="7879860" cy="1449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30"/>
            <a:ext cx="1955893" cy="436952"/>
          </a:xfrm>
          <a:prstGeom prst="rect">
            <a:avLst/>
          </a:prstGeom>
          <a:solidFill>
            <a:srgbClr val="860000"/>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4"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2"/>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1" y="2201481"/>
            <a:ext cx="609033" cy="44639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927745" y="4075411"/>
            <a:ext cx="2058775"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918732" y="4616032"/>
            <a:ext cx="2068260" cy="468627"/>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927745" y="3587700"/>
            <a:ext cx="2062081" cy="43087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284499617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62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normAutofit/>
          </a:bodyPr>
          <a:lstStyle>
            <a:lvl1pPr>
              <a:defRPr sz="4896">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74804" y="1288068"/>
            <a:ext cx="11887037" cy="1902060"/>
          </a:xfrm>
        </p:spPr>
        <p:txBody>
          <a:bodyPr/>
          <a:lstStyle>
            <a:lvl1pPr>
              <a:defRPr sz="2599">
                <a:solidFill>
                  <a:sysClr val="windowText" lastClr="000000"/>
                </a:solidFill>
                <a:latin typeface="+mn-lt"/>
              </a:defRPr>
            </a:lvl1pPr>
            <a:lvl2pPr>
              <a:defRPr sz="2399">
                <a:solidFill>
                  <a:sysClr val="windowText" lastClr="000000"/>
                </a:solidFill>
              </a:defRPr>
            </a:lvl2pPr>
            <a:lvl3pPr>
              <a:defRPr sz="1999">
                <a:solidFill>
                  <a:sysClr val="windowText" lastClr="000000"/>
                </a:solidFill>
              </a:defRPr>
            </a:lvl3pPr>
            <a:lvl4pPr>
              <a:defRPr sz="1799">
                <a:solidFill>
                  <a:sysClr val="windowText" lastClr="000000"/>
                </a:solidFill>
              </a:defRPr>
            </a:lvl4pPr>
            <a:lvl5pPr>
              <a:defRPr sz="1799">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31628" y="6389912"/>
            <a:ext cx="1924894" cy="414222"/>
          </a:xfrm>
          <a:prstGeom prst="rect">
            <a:avLst/>
          </a:prstGeom>
          <a:noFill/>
        </p:spPr>
        <p:txBody>
          <a:bodyPr wrap="non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39" b="0" i="0" u="none" strike="noStrike" kern="0" cap="none" spc="0" normalizeH="0" baseline="0" noProof="0" dirty="0">
                <a:ln>
                  <a:noFill/>
                </a:ln>
                <a:solidFill>
                  <a:srgbClr val="002060"/>
                </a:solidFill>
                <a:effectLst/>
                <a:uLnTx/>
                <a:uFillTx/>
                <a:latin typeface="Calibri" panose="020F0502020204030204"/>
                <a:ea typeface="+mn-ea"/>
                <a:cs typeface="+mn-cs"/>
              </a:rPr>
              <a:t>Microsoft Azure</a:t>
            </a:r>
          </a:p>
        </p:txBody>
      </p:sp>
      <p:sp>
        <p:nvSpPr>
          <p:cNvPr id="6" name="Slide Number Placeholder 3"/>
          <p:cNvSpPr>
            <a:spLocks noGrp="1"/>
          </p:cNvSpPr>
          <p:nvPr>
            <p:ph type="sldNum" sz="quarter" idx="12"/>
          </p:nvPr>
        </p:nvSpPr>
        <p:spPr>
          <a:xfrm>
            <a:off x="9328894" y="6407701"/>
            <a:ext cx="2798207" cy="372394"/>
          </a:xfrm>
          <a:prstGeom prst="rect">
            <a:avLst/>
          </a:prstGeom>
        </p:spPr>
        <p:txBody>
          <a:bodyPr/>
          <a:lstStyle>
            <a:lvl1pPr>
              <a:defRPr>
                <a:solidFill>
                  <a:srgbClr val="002060"/>
                </a:solidFill>
              </a:defRPr>
            </a:lvl1pPr>
          </a:lstStyle>
          <a:p>
            <a:pPr defTabSz="932418"/>
            <a:fld id="{0A164282-434E-41D4-9582-783D542A7B68}" type="slidenum">
              <a:rPr lang="en-US" smtClean="0"/>
              <a:pPr defTabSz="932418"/>
              <a:t>‹#›</a:t>
            </a:fld>
            <a:endParaRPr lang="en-US" dirty="0"/>
          </a:p>
        </p:txBody>
      </p:sp>
    </p:spTree>
    <p:extLst>
      <p:ext uri="{BB962C8B-B14F-4D97-AF65-F5344CB8AC3E}">
        <p14:creationId xmlns:p14="http://schemas.microsoft.com/office/powerpoint/2010/main" val="758116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762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246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a:xfrm>
            <a:off x="4119583" y="6482890"/>
            <a:ext cx="4197310" cy="372394"/>
          </a:xfrm>
          <a:prstGeom prst="rect">
            <a:avLst/>
          </a:prstGeom>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a:xfrm>
            <a:off x="8783260" y="6482890"/>
            <a:ext cx="2798207" cy="372394"/>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303257966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360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70230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230124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2"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7"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9" y="6392863"/>
            <a:ext cx="1430953" cy="306224"/>
          </a:xfrm>
          <a:prstGeom prst="rect">
            <a:avLst/>
          </a:prstGeom>
        </p:spPr>
      </p:pic>
    </p:spTree>
    <p:extLst>
      <p:ext uri="{BB962C8B-B14F-4D97-AF65-F5344CB8AC3E}">
        <p14:creationId xmlns:p14="http://schemas.microsoft.com/office/powerpoint/2010/main" val="3472929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5977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655894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18995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776124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solidFill>
                  <a:schemeClr val="bg1"/>
                </a:soli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926838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384808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6934198" cy="91757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9" y="1897062"/>
            <a:ext cx="6857999" cy="2308324"/>
          </a:xfrm>
        </p:spPr>
        <p:txBody>
          <a:bodyPr wrap="square">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6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40" y="295275"/>
            <a:ext cx="7315198" cy="91757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74703" y="1897063"/>
            <a:ext cx="6857935" cy="2354146"/>
          </a:xfrm>
        </p:spPr>
        <p:txBody>
          <a:bodyPr/>
          <a:lstStyle>
            <a:lvl1pPr>
              <a:defRPr lang="en-US" sz="3599" kern="1200" spc="0" baseline="0" dirty="0" smtClean="0">
                <a:solidFill>
                  <a:schemeClr val="tx1"/>
                </a:solidFill>
                <a:latin typeface="+mj-lt"/>
                <a:ea typeface="+mn-ea"/>
                <a:cs typeface="+mn-cs"/>
              </a:defRPr>
            </a:lvl1pPr>
          </a:lstStyle>
          <a:p>
            <a:pPr marL="228557" marR="0" lvl="0" indent="-228557" algn="l" defTabSz="932563" rtl="0" eaLnBrk="1" fontAlgn="auto" latinLnBrk="0" hangingPunct="1">
              <a:lnSpc>
                <a:spcPct val="90000"/>
              </a:lnSpc>
              <a:spcBef>
                <a:spcPct val="20000"/>
              </a:spcBef>
              <a:spcAft>
                <a:spcPts val="0"/>
              </a:spcAft>
              <a:buClrTx/>
              <a:buSzPct val="90000"/>
              <a:tabLst/>
            </a:pPr>
            <a:r>
              <a:rPr lang="en-US"/>
              <a:t>Edit Master text styles</a:t>
            </a:r>
          </a:p>
          <a:p>
            <a:pPr marL="228557" marR="0" lvl="1" indent="-228557" algn="l" defTabSz="932563" rtl="0" eaLnBrk="1" fontAlgn="auto" latinLnBrk="0" hangingPunct="1">
              <a:lnSpc>
                <a:spcPct val="90000"/>
              </a:lnSpc>
              <a:spcBef>
                <a:spcPct val="20000"/>
              </a:spcBef>
              <a:spcAft>
                <a:spcPts val="0"/>
              </a:spcAft>
              <a:buClrTx/>
              <a:buSzPct val="90000"/>
              <a:tabLst/>
            </a:pPr>
            <a:r>
              <a:rPr lang="en-US"/>
              <a:t>Second level</a:t>
            </a:r>
          </a:p>
          <a:p>
            <a:pPr marL="228557" marR="0" lvl="2" indent="-228557" algn="l" defTabSz="932563" rtl="0" eaLnBrk="1" fontAlgn="auto" latinLnBrk="0" hangingPunct="1">
              <a:lnSpc>
                <a:spcPct val="90000"/>
              </a:lnSpc>
              <a:spcBef>
                <a:spcPct val="20000"/>
              </a:spcBef>
              <a:spcAft>
                <a:spcPts val="0"/>
              </a:spcAft>
              <a:buClrTx/>
              <a:buSzPct val="90000"/>
              <a:tabLst/>
            </a:pPr>
            <a:r>
              <a:rPr lang="en-US"/>
              <a:t>Third level</a:t>
            </a:r>
          </a:p>
          <a:p>
            <a:pPr marL="228557" marR="0" lvl="3" indent="-228557" algn="l" defTabSz="932563" rtl="0" eaLnBrk="1" fontAlgn="auto" latinLnBrk="0" hangingPunct="1">
              <a:lnSpc>
                <a:spcPct val="90000"/>
              </a:lnSpc>
              <a:spcBef>
                <a:spcPct val="20000"/>
              </a:spcBef>
              <a:spcAft>
                <a:spcPts val="0"/>
              </a:spcAft>
              <a:buClrTx/>
              <a:buSzPct val="90000"/>
              <a:tabLst/>
            </a:pPr>
            <a:r>
              <a:rPr lang="en-US"/>
              <a:t>Fourth level</a:t>
            </a:r>
          </a:p>
          <a:p>
            <a:pPr marL="228557" marR="0" lvl="4" indent="-228557" algn="l" defTabSz="932563"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9298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2604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791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46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079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7837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7110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4423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8" y="2242055"/>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5" y="0"/>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988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44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29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658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4"/>
            <a:ext cx="6995162" cy="4925696"/>
          </a:xfrm>
          <a:prstGeom prst="rect">
            <a:avLst/>
          </a:prstGeom>
        </p:spPr>
      </p:pic>
    </p:spTree>
    <p:extLst>
      <p:ext uri="{BB962C8B-B14F-4D97-AF65-F5344CB8AC3E}">
        <p14:creationId xmlns:p14="http://schemas.microsoft.com/office/powerpoint/2010/main" val="405966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905707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11054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6" y="662654"/>
            <a:ext cx="10461592" cy="5205888"/>
          </a:xfrm>
          <a:prstGeom prst="rect">
            <a:avLst/>
          </a:prstGeom>
        </p:spPr>
      </p:pic>
    </p:spTree>
    <p:extLst>
      <p:ext uri="{BB962C8B-B14F-4D97-AF65-F5344CB8AC3E}">
        <p14:creationId xmlns:p14="http://schemas.microsoft.com/office/powerpoint/2010/main" val="86427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2" y="1394166"/>
            <a:ext cx="7376710" cy="3670791"/>
          </a:xfrm>
          <a:prstGeom prst="rect">
            <a:avLst/>
          </a:prstGeom>
        </p:spPr>
      </p:pic>
    </p:spTree>
    <p:extLst>
      <p:ext uri="{BB962C8B-B14F-4D97-AF65-F5344CB8AC3E}">
        <p14:creationId xmlns:p14="http://schemas.microsoft.com/office/powerpoint/2010/main" val="1763161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1"/>
            <a:ext cx="4096468" cy="5120584"/>
          </a:xfrm>
          <a:prstGeom prst="rect">
            <a:avLst/>
          </a:prstGeom>
        </p:spPr>
      </p:pic>
    </p:spTree>
    <p:extLst>
      <p:ext uri="{BB962C8B-B14F-4D97-AF65-F5344CB8AC3E}">
        <p14:creationId xmlns:p14="http://schemas.microsoft.com/office/powerpoint/2010/main" val="133992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50" y="1079501"/>
            <a:ext cx="5715000" cy="5915025"/>
          </a:xfrm>
          <a:prstGeom prst="rect">
            <a:avLst/>
          </a:prstGeom>
        </p:spPr>
      </p:pic>
    </p:spTree>
    <p:extLst>
      <p:ext uri="{BB962C8B-B14F-4D97-AF65-F5344CB8AC3E}">
        <p14:creationId xmlns:p14="http://schemas.microsoft.com/office/powerpoint/2010/main" val="424956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3050249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37278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61596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58778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3726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239810866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29040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8266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775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6460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019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5838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3716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8779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15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4540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751869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75968722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0_Title Slide 2_Option 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6583608"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97367" y="2308556"/>
            <a:ext cx="8837592" cy="4397754"/>
          </a:xfrm>
          <a:prstGeom prst="rect">
            <a:avLst/>
          </a:prstGeom>
        </p:spPr>
      </p:pic>
    </p:spTree>
    <p:extLst>
      <p:ext uri="{BB962C8B-B14F-4D97-AF65-F5344CB8AC3E}">
        <p14:creationId xmlns:p14="http://schemas.microsoft.com/office/powerpoint/2010/main" val="1627511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 Light">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406422" y="280106"/>
            <a:ext cx="11623632" cy="1165754"/>
          </a:xfrm>
          <a:prstGeom prst="rect">
            <a:avLst/>
          </a:prstGeom>
        </p:spPr>
        <p:txBody>
          <a:bodyPr/>
          <a:lstStyle>
            <a:lvl1pPr>
              <a:defRPr b="1">
                <a:solidFill>
                  <a:srgbClr val="253746"/>
                </a:solidFill>
                <a:latin typeface="+mj-lt"/>
                <a:cs typeface="Core Sans NR 35 Light"/>
              </a:defRPr>
            </a:lvl1pPr>
          </a:lstStyle>
          <a:p>
            <a:r>
              <a:rPr lang="en-US"/>
              <a:t>Click to edit Master title style</a:t>
            </a:r>
            <a:endParaRPr lang="en-US" dirty="0"/>
          </a:p>
        </p:txBody>
      </p:sp>
    </p:spTree>
    <p:extLst>
      <p:ext uri="{BB962C8B-B14F-4D97-AF65-F5344CB8AC3E}">
        <p14:creationId xmlns:p14="http://schemas.microsoft.com/office/powerpoint/2010/main" val="391036604"/>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Tree>
    <p:extLst>
      <p:ext uri="{BB962C8B-B14F-4D97-AF65-F5344CB8AC3E}">
        <p14:creationId xmlns:p14="http://schemas.microsoft.com/office/powerpoint/2010/main" val="433862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89D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2" name="Group 31"/>
          <p:cNvGrpSpPr/>
          <p:nvPr userDrawn="1"/>
        </p:nvGrpSpPr>
        <p:grpSpPr>
          <a:xfrm>
            <a:off x="1" y="4574059"/>
            <a:ext cx="3892487" cy="2456584"/>
            <a:chOff x="5946775" y="3987119"/>
            <a:chExt cx="5081587" cy="3017715"/>
          </a:xfrm>
        </p:grpSpPr>
        <p:sp>
          <p:nvSpPr>
            <p:cNvPr id="33"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34"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35"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36"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37"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38"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39"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0"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1"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2"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3"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4"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5"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6"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7"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8"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9"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0"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1"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2"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3"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6"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7"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8"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9" name="Rectangle 43"/>
            <p:cNvSpPr>
              <a:spLocks noChangeArrowheads="1"/>
            </p:cNvSpPr>
            <p:nvPr/>
          </p:nvSpPr>
          <p:spPr bwMode="auto">
            <a:xfrm>
              <a:off x="7554841" y="5669967"/>
              <a:ext cx="543068" cy="133249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60"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4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61" name="Picture 6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46637" y="1244490"/>
            <a:ext cx="7647452" cy="5750037"/>
          </a:xfrm>
          <a:prstGeom prst="rect">
            <a:avLst/>
          </a:prstGeom>
        </p:spPr>
      </p:pic>
      <p:pic>
        <p:nvPicPr>
          <p:cNvPr id="62" name="Picture 6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1994" y="2193925"/>
            <a:ext cx="5312735" cy="4211604"/>
          </a:xfrm>
          <a:prstGeom prst="rect">
            <a:avLst/>
          </a:prstGeom>
        </p:spPr>
      </p:pic>
      <p:pic>
        <p:nvPicPr>
          <p:cNvPr id="63" name="Picture 6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86541" y="797667"/>
            <a:ext cx="731696" cy="485308"/>
          </a:xfrm>
          <a:prstGeom prst="rect">
            <a:avLst/>
          </a:prstGeom>
        </p:spPr>
      </p:pic>
    </p:spTree>
    <p:extLst>
      <p:ext uri="{BB962C8B-B14F-4D97-AF65-F5344CB8AC3E}">
        <p14:creationId xmlns:p14="http://schemas.microsoft.com/office/powerpoint/2010/main" val="3009951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3.14782E-6 -9.16931E-7 L -0.03395 -0.00023 " pathEditMode="relative" rAng="0" ptsTypes="AA">
                                      <p:cBhvr>
                                        <p:cTn id="6" dur="5000" fill="hold"/>
                                        <p:tgtEl>
                                          <p:spTgt spid="63"/>
                                        </p:tgtEl>
                                        <p:attrNameLst>
                                          <p:attrName>ppt_x</p:attrName>
                                          <p:attrName>ppt_y</p:attrName>
                                        </p:attrNameLst>
                                      </p:cBhvr>
                                      <p:rCtr x="-1698" y="-23"/>
                                    </p:animMotion>
                                  </p:childTnLst>
                                </p:cTn>
                              </p:par>
                              <p:par>
                                <p:cTn id="7" presetID="22" presetClass="entr" presetSubtype="4" fill="hold" nodeType="withEffect">
                                  <p:stCondLst>
                                    <p:cond delay="0"/>
                                  </p:stCondLst>
                                  <p:childTnLst>
                                    <p:set>
                                      <p:cBhvr>
                                        <p:cTn id="8" dur="1" fill="hold">
                                          <p:stCondLst>
                                            <p:cond delay="0"/>
                                          </p:stCondLst>
                                        </p:cTn>
                                        <p:tgtEl>
                                          <p:spTgt spid="62"/>
                                        </p:tgtEl>
                                        <p:attrNameLst>
                                          <p:attrName>style.visibility</p:attrName>
                                        </p:attrNameLst>
                                      </p:cBhvr>
                                      <p:to>
                                        <p:strVal val="visible"/>
                                      </p:to>
                                    </p:set>
                                    <p:animEffect transition="in" filter="wipe(down)">
                                      <p:cBhvr>
                                        <p:cTn id="9"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411600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81869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953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651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4437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623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475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6941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068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5410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Build 201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A picture containing object&#10;&#10;Description generated with high confidence">
            <a:extLst>
              <a:ext uri="{FF2B5EF4-FFF2-40B4-BE49-F238E27FC236}">
                <a16:creationId xmlns:a16="http://schemas.microsoft.com/office/drawing/2014/main" id="{405C2B16-ABE2-4693-BBE3-0266159E3E15}"/>
              </a:ext>
            </a:extLst>
          </p:cNvPr>
          <p:cNvPicPr>
            <a:picLocks noChangeAspect="1"/>
          </p:cNvPicPr>
          <p:nvPr userDrawn="1"/>
        </p:nvPicPr>
        <p:blipFill>
          <a:blip r:embed="rId3"/>
          <a:stretch>
            <a:fillRect/>
          </a:stretch>
        </p:blipFill>
        <p:spPr>
          <a:xfrm>
            <a:off x="5837237" y="5402262"/>
            <a:ext cx="2051535" cy="381000"/>
          </a:xfrm>
          <a:prstGeom prst="rect">
            <a:avLst/>
          </a:prstGeom>
        </p:spPr>
      </p:pic>
      <p:sp>
        <p:nvSpPr>
          <p:cNvPr id="18" name="TextBox 17">
            <a:extLst>
              <a:ext uri="{FF2B5EF4-FFF2-40B4-BE49-F238E27FC236}">
                <a16:creationId xmlns:a16="http://schemas.microsoft.com/office/drawing/2014/main" id="{662790AD-6AC1-461D-9BD6-F52C07F2FEEE}"/>
              </a:ext>
            </a:extLst>
          </p:cNvPr>
          <p:cNvSpPr txBox="1"/>
          <p:nvPr userDrawn="1"/>
        </p:nvSpPr>
        <p:spPr>
          <a:xfrm>
            <a:off x="4237037" y="5278830"/>
            <a:ext cx="15358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Sponsor:</a:t>
            </a:r>
          </a:p>
        </p:txBody>
      </p:sp>
      <p:pic>
        <p:nvPicPr>
          <p:cNvPr id="4" name="Picture 3" descr="A picture containing object&#10;&#10;Description generated with high confidence">
            <a:extLst>
              <a:ext uri="{FF2B5EF4-FFF2-40B4-BE49-F238E27FC236}">
                <a16:creationId xmlns:a16="http://schemas.microsoft.com/office/drawing/2014/main" id="{4404E750-3708-45FA-AA6C-990259E16A9F}"/>
              </a:ext>
            </a:extLst>
          </p:cNvPr>
          <p:cNvPicPr>
            <a:picLocks noChangeAspect="1"/>
          </p:cNvPicPr>
          <p:nvPr userDrawn="1"/>
        </p:nvPicPr>
        <p:blipFill>
          <a:blip r:embed="rId3"/>
          <a:stretch>
            <a:fillRect/>
          </a:stretch>
        </p:blipFill>
        <p:spPr>
          <a:xfrm>
            <a:off x="5837237" y="5402262"/>
            <a:ext cx="2051535" cy="381000"/>
          </a:xfrm>
          <a:prstGeom prst="rect">
            <a:avLst/>
          </a:prstGeom>
        </p:spPr>
      </p:pic>
      <p:sp>
        <p:nvSpPr>
          <p:cNvPr id="5" name="TextBox 4">
            <a:extLst>
              <a:ext uri="{FF2B5EF4-FFF2-40B4-BE49-F238E27FC236}">
                <a16:creationId xmlns:a16="http://schemas.microsoft.com/office/drawing/2014/main" id="{3F7F4882-F428-4C60-8C00-21F95BFFC91F}"/>
              </a:ext>
            </a:extLst>
          </p:cNvPr>
          <p:cNvSpPr txBox="1"/>
          <p:nvPr userDrawn="1"/>
        </p:nvSpPr>
        <p:spPr>
          <a:xfrm>
            <a:off x="4237037" y="5278830"/>
            <a:ext cx="15358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Sponsor:</a:t>
            </a:r>
          </a:p>
        </p:txBody>
      </p:sp>
      <p:sp>
        <p:nvSpPr>
          <p:cNvPr id="6" name="TextBox 5">
            <a:extLst>
              <a:ext uri="{FF2B5EF4-FFF2-40B4-BE49-F238E27FC236}">
                <a16:creationId xmlns:a16="http://schemas.microsoft.com/office/drawing/2014/main" id="{ADA27D62-D948-47BB-B575-7FD3A34B5982}"/>
              </a:ext>
            </a:extLst>
          </p:cNvPr>
          <p:cNvSpPr txBox="1"/>
          <p:nvPr userDrawn="1"/>
        </p:nvSpPr>
        <p:spPr>
          <a:xfrm>
            <a:off x="0" y="6344245"/>
            <a:ext cx="35070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www.azuredevdays.com</a:t>
            </a:r>
          </a:p>
        </p:txBody>
      </p:sp>
      <p:sp>
        <p:nvSpPr>
          <p:cNvPr id="7" name="TextBox 6">
            <a:extLst>
              <a:ext uri="{FF2B5EF4-FFF2-40B4-BE49-F238E27FC236}">
                <a16:creationId xmlns:a16="http://schemas.microsoft.com/office/drawing/2014/main" id="{90E0A7F2-4851-48D6-B234-06BF84D95318}"/>
              </a:ext>
            </a:extLst>
          </p:cNvPr>
          <p:cNvSpPr txBox="1"/>
          <p:nvPr userDrawn="1"/>
        </p:nvSpPr>
        <p:spPr>
          <a:xfrm>
            <a:off x="7951529" y="6366661"/>
            <a:ext cx="448494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Content : aka.ms/azuredevdays</a:t>
            </a:r>
          </a:p>
        </p:txBody>
      </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140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4227000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13933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C49B49-6C22-4973-BCE9-2EF2F5323C34}"/>
              </a:ext>
            </a:extLst>
          </p:cNvPr>
          <p:cNvSpPr>
            <a:spLocks noGrp="1"/>
          </p:cNvSpPr>
          <p:nvPr>
            <p:ph type="title"/>
          </p:nvPr>
        </p:nvSpPr>
        <p:spPr>
          <a:xfrm>
            <a:off x="274639" y="295275"/>
            <a:ext cx="11889564" cy="917575"/>
          </a:xfrm>
        </p:spPr>
        <p:txBody>
          <a:bodyPr/>
          <a:lstStyle>
            <a:lvl1pPr>
              <a:defRPr sz="720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371565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877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20143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735379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68814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622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967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a:xfrm>
            <a:off x="282738" y="6041341"/>
            <a:ext cx="2466829"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AzureDevDays</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2466829"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AzureDevDays</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929117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602758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91313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11/23/2018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63033465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9"/>
            <a:ext cx="4310062" cy="3278187"/>
          </a:xfrm>
        </p:spPr>
        <p:txBody>
          <a:bodyPr/>
          <a:lstStyle/>
          <a:p>
            <a:r>
              <a:rPr lang="en-US"/>
              <a:t>Click to edit Master title style</a:t>
            </a:r>
          </a:p>
        </p:txBody>
      </p:sp>
      <p:sp>
        <p:nvSpPr>
          <p:cNvPr id="3" name="Rectangle 2"/>
          <p:cNvSpPr/>
          <p:nvPr userDrawn="1"/>
        </p:nvSpPr>
        <p:spPr bwMode="auto">
          <a:xfrm>
            <a:off x="4846638" y="6"/>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47" tIns="146198" rIns="182747" bIns="146198" numCol="1" spcCol="0" rtlCol="0" fromWordArt="0" anchor="t" anchorCtr="0" forceAA="0" compatLnSpc="1">
            <a:prstTxWarp prst="textNoShape">
              <a:avLst/>
            </a:prstTxWarp>
            <a:noAutofit/>
          </a:bodyPr>
          <a:lstStyle/>
          <a:p>
            <a:pPr algn="ctr" defTabSz="931659"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9305504"/>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4439937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419577" y="6696086"/>
            <a:ext cx="3597323" cy="164668"/>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49" spc="150">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74639" y="1212850"/>
            <a:ext cx="11887200" cy="2228302"/>
          </a:xfrm>
        </p:spPr>
        <p:txBody>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24470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173535699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2801184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1046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17450376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5382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366915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0958002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6908667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67416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1152308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4231510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246559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856547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017795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0250725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7895611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456699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97878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04317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145782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5998819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105368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2862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061779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981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7531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6061231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042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371749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dirty="0"/>
              <a:t>Click to edit Master title style</a:t>
            </a:r>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solidFill>
                  <a:schemeClr val="tx1"/>
                </a:solidFill>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dirty="0"/>
              <a:t>Click to edit Master subtitle style</a:t>
            </a:r>
          </a:p>
        </p:txBody>
      </p:sp>
    </p:spTree>
    <p:extLst>
      <p:ext uri="{BB962C8B-B14F-4D97-AF65-F5344CB8AC3E}">
        <p14:creationId xmlns:p14="http://schemas.microsoft.com/office/powerpoint/2010/main" val="27761215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1243471"/>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18" name="Content Placeholder 2"/>
          <p:cNvSpPr>
            <a:spLocks noGrp="1"/>
          </p:cNvSpPr>
          <p:nvPr>
            <p:ph idx="1" hasCustomPrompt="1"/>
          </p:nvPr>
        </p:nvSpPr>
        <p:spPr>
          <a:xfrm>
            <a:off x="0" y="1261871"/>
            <a:ext cx="12436475"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359" indent="-466221">
              <a:spcBef>
                <a:spcPts val="1360"/>
              </a:spcBef>
              <a:buFont typeface="Arial" panose="020B0604020202020204" pitchFamily="34" charset="0"/>
              <a:buChar char="•"/>
              <a:defRPr sz="3264">
                <a:solidFill>
                  <a:schemeClr val="bg2"/>
                </a:solidFill>
                <a:latin typeface="Segoe UI Light"/>
                <a:cs typeface="Segoe UI Light"/>
              </a:defRPr>
            </a:lvl2pPr>
            <a:lvl3pPr marL="1243254">
              <a:spcBef>
                <a:spcPts val="1360"/>
              </a:spcBef>
              <a:buFont typeface="Arial"/>
              <a:buChar char="•"/>
              <a:defRPr sz="2991">
                <a:solidFill>
                  <a:schemeClr val="bg2"/>
                </a:solidFill>
                <a:latin typeface="Segoe UI Light"/>
                <a:cs typeface="Segoe UI Light"/>
              </a:defRPr>
            </a:lvl3pPr>
            <a:lvl4pPr marL="1740555">
              <a:spcBef>
                <a:spcPts val="1360"/>
              </a:spcBef>
              <a:buFont typeface="Arial"/>
              <a:buChar char="•"/>
              <a:defRPr sz="2719" baseline="0">
                <a:solidFill>
                  <a:schemeClr val="bg2"/>
                </a:solidFill>
                <a:latin typeface="Segoe UI Light"/>
                <a:cs typeface="Segoe UI Light"/>
              </a:defRPr>
            </a:lvl4pPr>
            <a:lvl5pPr marL="1989206" indent="248652">
              <a:spcBef>
                <a:spcPts val="1360"/>
              </a:spcBef>
              <a:buFont typeface="Arial"/>
              <a:buChar char="•"/>
              <a:tabLst>
                <a:tab pos="2177854" algn="l"/>
              </a:tabLst>
              <a:defRPr sz="2448"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04149" y="183678"/>
            <a:ext cx="548706" cy="868663"/>
          </a:xfrm>
          <a:prstGeom prst="rect">
            <a:avLst/>
          </a:prstGeom>
        </p:spPr>
      </p:pic>
      <p:sp>
        <p:nvSpPr>
          <p:cNvPr id="9" name="Title 1"/>
          <p:cNvSpPr>
            <a:spLocks noGrp="1" noChangeAspect="1"/>
          </p:cNvSpPr>
          <p:nvPr>
            <p:ph type="title"/>
          </p:nvPr>
        </p:nvSpPr>
        <p:spPr>
          <a:xfrm>
            <a:off x="141810" y="-2"/>
            <a:ext cx="11178721" cy="1236019"/>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a:t>Click to edit Master 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9280" y="6418111"/>
            <a:ext cx="1389931" cy="511205"/>
          </a:xfrm>
          <a:prstGeom prst="rect">
            <a:avLst/>
          </a:prstGeom>
        </p:spPr>
      </p:pic>
    </p:spTree>
    <p:extLst>
      <p:ext uri="{BB962C8B-B14F-4D97-AF65-F5344CB8AC3E}">
        <p14:creationId xmlns:p14="http://schemas.microsoft.com/office/powerpoint/2010/main" val="81703603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0265343"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345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2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6240964"/>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14" tIns="45706" rIns="91414" bIns="45706" numCol="1" anchor="t" anchorCtr="0" compatLnSpc="1">
            <a:prstTxWarp prst="textNoShape">
              <a:avLst/>
            </a:prstTxWarp>
          </a:bodyPr>
          <a:lstStyle/>
          <a:p>
            <a:pPr defTabSz="1109943"/>
            <a:endParaRPr lang="en-US" sz="2600">
              <a:solidFill>
                <a:srgbClr val="505050"/>
              </a:solidFill>
            </a:endParaRPr>
          </a:p>
        </p:txBody>
      </p:sp>
    </p:spTree>
    <p:extLst>
      <p:ext uri="{BB962C8B-B14F-4D97-AF65-F5344CB8AC3E}">
        <p14:creationId xmlns:p14="http://schemas.microsoft.com/office/powerpoint/2010/main" val="961028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7"/>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2" y="490737"/>
            <a:ext cx="1449939" cy="306604"/>
          </a:xfrm>
          <a:prstGeom prst="rect">
            <a:avLst/>
          </a:prstGeom>
        </p:spPr>
      </p:pic>
      <p:sp>
        <p:nvSpPr>
          <p:cNvPr id="7" name="Text Placeholder 2"/>
          <p:cNvSpPr>
            <a:spLocks noGrp="1"/>
          </p:cNvSpPr>
          <p:nvPr>
            <p:ph type="body" sz="quarter" idx="13" hasCustomPrompt="1"/>
          </p:nvPr>
        </p:nvSpPr>
        <p:spPr>
          <a:xfrm>
            <a:off x="8504240" y="307622"/>
            <a:ext cx="3656013" cy="578303"/>
          </a:xfrm>
        </p:spPr>
        <p:txBody>
          <a:bodyPr lIns="182880" tIns="146304" rIns="182880" bIns="146304"/>
          <a:lstStyle>
            <a:lvl1pPr marL="0" indent="0" algn="r">
              <a:buNone/>
              <a:defRPr sz="2000">
                <a:latin typeface="+mn-lt"/>
              </a:defRPr>
            </a:lvl1pPr>
            <a:lvl2pPr marL="342773" indent="0">
              <a:buNone/>
              <a:defRPr sz="2000"/>
            </a:lvl2pPr>
            <a:lvl3pPr marL="571289" indent="0">
              <a:buNone/>
              <a:defRPr sz="2000"/>
            </a:lvl3pPr>
            <a:lvl4pPr marL="799805" indent="0">
              <a:buNone/>
              <a:defRPr sz="2000"/>
            </a:lvl4pPr>
            <a:lvl5pPr marL="1028320" indent="0">
              <a:buNone/>
              <a:defRPr sz="2000"/>
            </a:lvl5pPr>
          </a:lstStyle>
          <a:p>
            <a:pPr lvl="0"/>
            <a:r>
              <a:rPr lang="en-US" dirty="0"/>
              <a:t>Session Code Here</a:t>
            </a:r>
          </a:p>
        </p:txBody>
      </p:sp>
      <p:sp>
        <p:nvSpPr>
          <p:cNvPr id="2" name="TextBox 1"/>
          <p:cNvSpPr txBox="1"/>
          <p:nvPr userDrawn="1"/>
        </p:nvSpPr>
        <p:spPr>
          <a:xfrm>
            <a:off x="288991" y="6072577"/>
            <a:ext cx="1921032" cy="634267"/>
          </a:xfrm>
          <a:prstGeom prst="rect">
            <a:avLst/>
          </a:prstGeom>
          <a:noFill/>
        </p:spPr>
        <p:txBody>
          <a:bodyPr wrap="none" lIns="182828" tIns="146263" rIns="182828" bIns="146263" rtlCol="0">
            <a:spAutoFit/>
          </a:bodyPr>
          <a:lstStyle/>
          <a:p>
            <a:pPr defTabSz="1109943">
              <a:lnSpc>
                <a:spcPct val="90000"/>
              </a:lnSpc>
              <a:spcAft>
                <a:spcPts val="600"/>
              </a:spcAft>
            </a:pPr>
            <a:r>
              <a:rPr lang="en-US" sz="2399"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3870481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7"/>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40" y="307622"/>
            <a:ext cx="3656013" cy="578303"/>
          </a:xfrm>
        </p:spPr>
        <p:txBody>
          <a:bodyPr lIns="182880" tIns="146304" rIns="182880" bIns="146304"/>
          <a:lstStyle>
            <a:lvl1pPr marL="0" indent="0" algn="r">
              <a:buNone/>
              <a:defRPr sz="2000">
                <a:latin typeface="+mn-lt"/>
              </a:defRPr>
            </a:lvl1pPr>
            <a:lvl2pPr marL="342773" indent="0">
              <a:buNone/>
              <a:defRPr sz="2000"/>
            </a:lvl2pPr>
            <a:lvl3pPr marL="571289" indent="0">
              <a:buNone/>
              <a:defRPr sz="2000"/>
            </a:lvl3pPr>
            <a:lvl4pPr marL="799805" indent="0">
              <a:buNone/>
              <a:defRPr sz="2000"/>
            </a:lvl4pPr>
            <a:lvl5pPr marL="102832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1109943"/>
            <a:endParaRPr lang="en-US" sz="2600">
              <a:solidFill>
                <a:srgbClr val="404040"/>
              </a:solidFill>
            </a:endParaRPr>
          </a:p>
        </p:txBody>
      </p:sp>
      <p:sp>
        <p:nvSpPr>
          <p:cNvPr id="9" name="TextBox 8"/>
          <p:cNvSpPr txBox="1"/>
          <p:nvPr userDrawn="1"/>
        </p:nvSpPr>
        <p:spPr>
          <a:xfrm>
            <a:off x="288991" y="6072577"/>
            <a:ext cx="1921032" cy="634267"/>
          </a:xfrm>
          <a:prstGeom prst="rect">
            <a:avLst/>
          </a:prstGeom>
          <a:noFill/>
        </p:spPr>
        <p:txBody>
          <a:bodyPr wrap="none" lIns="182828" tIns="146263" rIns="182828" bIns="146263" rtlCol="0">
            <a:spAutoFit/>
          </a:bodyPr>
          <a:lstStyle/>
          <a:p>
            <a:pPr defTabSz="1109943">
              <a:lnSpc>
                <a:spcPct val="90000"/>
              </a:lnSpc>
              <a:spcAft>
                <a:spcPts val="600"/>
              </a:spcAft>
            </a:pPr>
            <a:r>
              <a:rPr lang="en-US" sz="2399"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795233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5" indent="0">
              <a:buNone/>
              <a:defRPr/>
            </a:lvl3pPr>
            <a:lvl4pPr marL="457031" indent="0">
              <a:buNone/>
              <a:defRPr/>
            </a:lvl4pPr>
            <a:lvl5pPr marL="6855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427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5" indent="0">
              <a:buNone/>
              <a:defRPr/>
            </a:lvl3pPr>
            <a:lvl4pPr marL="457031" indent="0">
              <a:buNone/>
              <a:defRPr/>
            </a:lvl4pPr>
            <a:lvl5pPr marL="6855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718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830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21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90" indent="0">
              <a:buNone/>
              <a:tabLst/>
              <a:defRPr sz="2000"/>
            </a:lvl3pPr>
            <a:lvl4pPr marL="460204" indent="0">
              <a:buNone/>
              <a:defRPr/>
            </a:lvl4pPr>
            <a:lvl5pPr marL="685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90" indent="0">
              <a:buNone/>
              <a:tabLst/>
              <a:defRPr sz="2000"/>
            </a:lvl3pPr>
            <a:lvl4pPr marL="460204" indent="0">
              <a:buNone/>
              <a:defRPr/>
            </a:lvl4pPr>
            <a:lvl5pPr marL="685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5596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90" indent="0">
              <a:buNone/>
              <a:tabLst/>
              <a:defRPr sz="2000"/>
            </a:lvl3pPr>
            <a:lvl4pPr marL="460204" indent="0">
              <a:buNone/>
              <a:defRPr/>
            </a:lvl4pPr>
            <a:lvl5pPr marL="685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90" indent="0">
              <a:buNone/>
              <a:tabLst/>
              <a:defRPr sz="2000"/>
            </a:lvl3pPr>
            <a:lvl4pPr marL="460204" indent="0">
              <a:buNone/>
              <a:defRPr/>
            </a:lvl4pPr>
            <a:lvl5pPr marL="685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02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425279"/>
          </a:xfrm>
        </p:spPr>
        <p:txBody>
          <a:bodyPr wrap="square">
            <a:spAutoFit/>
          </a:bodyPr>
          <a:lstStyle>
            <a:lvl1pPr marL="287231" indent="-287231">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70" indent="-233109">
              <a:defRPr sz="2399"/>
            </a:lvl2pPr>
            <a:lvl3pPr marL="699327" indent="-168357">
              <a:tabLst/>
              <a:defRPr sz="2000"/>
            </a:lvl3pPr>
            <a:lvl4pPr marL="880633" indent="-181307">
              <a:defRPr/>
            </a:lvl4pPr>
            <a:lvl5pPr marL="1048990" indent="-16835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425279"/>
          </a:xfrm>
        </p:spPr>
        <p:txBody>
          <a:bodyPr wrap="square">
            <a:spAutoFit/>
          </a:bodyPr>
          <a:lstStyle>
            <a:lvl1pPr marL="287231" indent="-287231">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70" indent="-233109">
              <a:defRPr sz="2399"/>
            </a:lvl2pPr>
            <a:lvl3pPr marL="699327" indent="-168357">
              <a:tabLst/>
              <a:defRPr sz="2000"/>
            </a:lvl3pPr>
            <a:lvl4pPr marL="880633" indent="-181307">
              <a:defRPr/>
            </a:lvl4pPr>
            <a:lvl5pPr marL="1048990" indent="-16835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8485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425279"/>
          </a:xfrm>
        </p:spPr>
        <p:txBody>
          <a:bodyPr wrap="square">
            <a:spAutoFit/>
          </a:bodyPr>
          <a:lstStyle>
            <a:lvl1pPr marL="287231" indent="-287231">
              <a:spcBef>
                <a:spcPts val="1224"/>
              </a:spcBef>
              <a:buClr>
                <a:schemeClr val="tx1"/>
              </a:buClr>
              <a:buFont typeface="Arial" pitchFamily="34" charset="0"/>
              <a:buChar char="•"/>
              <a:defRPr sz="3198"/>
            </a:lvl1pPr>
            <a:lvl2pPr marL="530970" indent="-233109">
              <a:defRPr sz="2399"/>
            </a:lvl2pPr>
            <a:lvl3pPr marL="699327" indent="-168357">
              <a:tabLst/>
              <a:defRPr sz="2000"/>
            </a:lvl3pPr>
            <a:lvl4pPr marL="880633" indent="-181307">
              <a:defRPr/>
            </a:lvl4pPr>
            <a:lvl5pPr marL="1048990" indent="-16835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425279"/>
          </a:xfrm>
        </p:spPr>
        <p:txBody>
          <a:bodyPr wrap="square">
            <a:spAutoFit/>
          </a:bodyPr>
          <a:lstStyle>
            <a:lvl1pPr marL="287231" indent="-287231">
              <a:spcBef>
                <a:spcPts val="1224"/>
              </a:spcBef>
              <a:buClr>
                <a:schemeClr val="tx1"/>
              </a:buClr>
              <a:buFont typeface="Arial" pitchFamily="34" charset="0"/>
              <a:buChar char="•"/>
              <a:defRPr sz="3198"/>
            </a:lvl1pPr>
            <a:lvl2pPr marL="530970" indent="-233109">
              <a:defRPr sz="2399"/>
            </a:lvl2pPr>
            <a:lvl3pPr marL="699327" indent="-168357">
              <a:tabLst/>
              <a:defRPr sz="2000"/>
            </a:lvl3pPr>
            <a:lvl4pPr marL="880633" indent="-181307">
              <a:defRPr/>
            </a:lvl4pPr>
            <a:lvl5pPr marL="1048990" indent="-16835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921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71277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7068462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7"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4"/>
            <a:ext cx="9143999" cy="738536"/>
          </a:xfrm>
          <a:noFill/>
        </p:spPr>
        <p:txBody>
          <a:bodyPr wrap="square" lIns="182880" tIns="146304" rIns="182880" bIns="146304">
            <a:spAutoFit/>
          </a:bodyPr>
          <a:lstStyle>
            <a:lvl1pPr marL="0" indent="0">
              <a:spcBef>
                <a:spcPts val="0"/>
              </a:spcBef>
              <a:buNone/>
              <a:defRPr sz="3198"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6722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4"/>
            <a:ext cx="9143999" cy="1181862"/>
          </a:xfrm>
          <a:noFill/>
        </p:spPr>
        <p:txBody>
          <a:bodyPr wrap="square"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48902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3204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720774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380337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71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46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50"/>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127" fontAlgn="base">
              <a:spcBef>
                <a:spcPct val="0"/>
              </a:spcBef>
              <a:spcAft>
                <a:spcPct val="0"/>
              </a:spcAft>
            </a:pPr>
            <a:endParaRPr lang="en-US" sz="26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71105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8"/>
            <a:ext cx="11887199" cy="403019"/>
          </a:xfrm>
          <a:prstGeom prst="rect">
            <a:avLst/>
          </a:prstGeom>
          <a:noFill/>
          <a:ln w="12700">
            <a:noFill/>
            <a:miter lim="800000"/>
            <a:headEnd type="none" w="sm" len="sm"/>
            <a:tailEnd type="none" w="sm" len="sm"/>
          </a:ln>
          <a:effectLst/>
        </p:spPr>
        <p:txBody>
          <a:bodyPr vert="horz" wrap="square" lIns="182828" tIns="146263" rIns="182828" bIns="146263" numCol="1" anchor="t" anchorCtr="0" compatLnSpc="1">
            <a:prstTxWarp prst="textNoShape">
              <a:avLst/>
            </a:prstTxWarp>
            <a:spAutoFit/>
          </a:bodyPr>
          <a:lstStyle/>
          <a:p>
            <a:pPr defTabSz="931945" eaLnBrk="0" hangingPunct="0"/>
            <a:r>
              <a:rPr lang="en-US" sz="699" dirty="0">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6"/>
            <a:ext cx="1436313" cy="306604"/>
          </a:xfrm>
          <a:prstGeom prst="rect">
            <a:avLst/>
          </a:prstGeom>
        </p:spPr>
      </p:pic>
    </p:spTree>
    <p:extLst>
      <p:ext uri="{BB962C8B-B14F-4D97-AF65-F5344CB8AC3E}">
        <p14:creationId xmlns:p14="http://schemas.microsoft.com/office/powerpoint/2010/main" val="579472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05" indent="-290405">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9" indent="-280885">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94" indent="-29040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10" indent="-228515">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26" indent="-22851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1923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109943"/>
            <a:fld id="{0BD2A5BE-1C05-4FF1-85AD-D292C96C0504}" type="datetimeFigureOut">
              <a:rPr lang="en-US" sz="2209" smtClean="0">
                <a:solidFill>
                  <a:srgbClr val="505050"/>
                </a:solidFill>
              </a:rPr>
              <a:pPr defTabSz="1109943"/>
              <a:t>11/23/2018</a:t>
            </a:fld>
            <a:endParaRPr lang="en-US" sz="2209">
              <a:solidFill>
                <a:srgbClr val="505050"/>
              </a:solidFill>
            </a:endParaRPr>
          </a:p>
        </p:txBody>
      </p:sp>
      <p:sp>
        <p:nvSpPr>
          <p:cNvPr id="3" name="Footer Placeholder 2"/>
          <p:cNvSpPr>
            <a:spLocks noGrp="1"/>
          </p:cNvSpPr>
          <p:nvPr>
            <p:ph type="ftr" sz="quarter" idx="11"/>
          </p:nvPr>
        </p:nvSpPr>
        <p:spPr/>
        <p:txBody>
          <a:bodyPr/>
          <a:lstStyle/>
          <a:p>
            <a:pPr defTabSz="1109943"/>
            <a:endParaRPr lang="en-US" sz="2209">
              <a:solidFill>
                <a:srgbClr val="505050"/>
              </a:solidFill>
            </a:endParaRPr>
          </a:p>
        </p:txBody>
      </p:sp>
      <p:sp>
        <p:nvSpPr>
          <p:cNvPr id="4" name="Slide Number Placeholder 3"/>
          <p:cNvSpPr>
            <a:spLocks noGrp="1"/>
          </p:cNvSpPr>
          <p:nvPr>
            <p:ph type="sldNum" sz="quarter" idx="12"/>
          </p:nvPr>
        </p:nvSpPr>
        <p:spPr/>
        <p:txBody>
          <a:bodyPr/>
          <a:lstStyle/>
          <a:p>
            <a:pPr defTabSz="1109943"/>
            <a:fld id="{69B891F0-0536-4CF7-A8E8-CB46A520F2A2}" type="slidenum">
              <a:rPr lang="en-US" sz="2209" smtClean="0">
                <a:solidFill>
                  <a:srgbClr val="505050"/>
                </a:solidFill>
              </a:rPr>
              <a:pPr defTabSz="1109943"/>
              <a:t>‹#›</a:t>
            </a:fld>
            <a:endParaRPr lang="en-US" sz="2209">
              <a:solidFill>
                <a:srgbClr val="505050"/>
              </a:solidFill>
            </a:endParaRPr>
          </a:p>
        </p:txBody>
      </p:sp>
    </p:spTree>
    <p:extLst>
      <p:ext uri="{BB962C8B-B14F-4D97-AF65-F5344CB8AC3E}">
        <p14:creationId xmlns:p14="http://schemas.microsoft.com/office/powerpoint/2010/main" val="2063626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DAF1CE-F34B-422F-B5B0-3A33445CE7D4}"/>
              </a:ext>
            </a:extLst>
          </p:cNvPr>
          <p:cNvSpPr>
            <a:spLocks noGrp="1"/>
          </p:cNvSpPr>
          <p:nvPr>
            <p:ph type="dt" sz="half" idx="10"/>
          </p:nvPr>
        </p:nvSpPr>
        <p:spPr/>
        <p:txBody>
          <a:bodyPr/>
          <a:lstStyle/>
          <a:p>
            <a:fld id="{A8236A91-DF21-42E0-8E9D-0484E1E145CB}" type="datetimeFigureOut">
              <a:rPr lang="en-US" smtClean="0"/>
              <a:t>11/23/2018</a:t>
            </a:fld>
            <a:endParaRPr lang="en-US"/>
          </a:p>
        </p:txBody>
      </p:sp>
      <p:sp>
        <p:nvSpPr>
          <p:cNvPr id="3" name="Footer Placeholder 2">
            <a:extLst>
              <a:ext uri="{FF2B5EF4-FFF2-40B4-BE49-F238E27FC236}">
                <a16:creationId xmlns:a16="http://schemas.microsoft.com/office/drawing/2014/main" id="{E40FF987-2E88-4420-A10B-DE3EB9505F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F9898-EB58-4383-AB6A-433A661EBAC2}"/>
              </a:ext>
            </a:extLst>
          </p:cNvPr>
          <p:cNvSpPr>
            <a:spLocks noGrp="1"/>
          </p:cNvSpPr>
          <p:nvPr>
            <p:ph type="sldNum" sz="quarter" idx="12"/>
          </p:nvPr>
        </p:nvSpPr>
        <p:spPr/>
        <p:txBody>
          <a:bodyPr/>
          <a:lstStyle/>
          <a:p>
            <a:fld id="{9DA66666-6346-4C1C-911E-005BAAA10D77}" type="slidenum">
              <a:rPr lang="en-US" smtClean="0"/>
              <a:t>‹#›</a:t>
            </a:fld>
            <a:endParaRPr lang="en-US"/>
          </a:p>
        </p:txBody>
      </p:sp>
    </p:spTree>
    <p:extLst>
      <p:ext uri="{BB962C8B-B14F-4D97-AF65-F5344CB8AC3E}">
        <p14:creationId xmlns:p14="http://schemas.microsoft.com/office/powerpoint/2010/main" val="12138623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Rectangle 3"/>
          <p:cNvSpPr/>
          <p:nvPr userDrawn="1"/>
        </p:nvSpPr>
        <p:spPr>
          <a:xfrm>
            <a:off x="282738" y="6041341"/>
            <a:ext cx="2251899"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Azuredevdays</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002357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2232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6661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7"/>
            <a:ext cx="11887200" cy="1965208"/>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165008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7"/>
            <a:ext cx="11887200" cy="1965208"/>
          </a:xfrm>
        </p:spPr>
        <p:txBody>
          <a:bodyPr>
            <a:sp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8882747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7"/>
            <a:ext cx="11887200" cy="19652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970353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72171"/>
            <a:ext cx="11887200" cy="19652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90078" y="654596"/>
            <a:ext cx="11174830" cy="917575"/>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489902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extBox 7"/>
          <p:cNvSpPr txBox="1"/>
          <p:nvPr userDrawn="1"/>
        </p:nvSpPr>
        <p:spPr bwMode="white">
          <a:xfrm>
            <a:off x="4491818" y="6701186"/>
            <a:ext cx="3452842"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57051" rtl="0" eaLnBrk="1" fontAlgn="auto" latinLnBrk="0" hangingPunct="1">
              <a:lnSpc>
                <a:spcPct val="100000"/>
              </a:lnSpc>
              <a:spcBef>
                <a:spcPts val="0"/>
              </a:spcBef>
              <a:spcAft>
                <a:spcPts val="0"/>
              </a:spcAft>
              <a:buClrTx/>
              <a:buSzTx/>
              <a:buFontTx/>
              <a:buNone/>
              <a:tabLst/>
              <a:defRPr/>
            </a:pPr>
            <a:r>
              <a:rPr kumimoji="0" lang="en-US" sz="984" b="0" i="0" u="none" strike="noStrike" kern="1200" cap="none" spc="141"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5188515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414" y="3248680"/>
            <a:ext cx="7841024" cy="2921814"/>
          </a:xfrm>
          <a:noFill/>
        </p:spPr>
        <p:txBody>
          <a:bodyPr tIns="91440" bIns="91440" anchor="t" anchorCtr="0"/>
          <a:lstStyle>
            <a:lvl1pPr algn="l">
              <a:defRPr sz="8249" spc="-94" baseline="0">
                <a:gradFill>
                  <a:gsLst>
                    <a:gs pos="100000">
                      <a:schemeClr val="tx1"/>
                    </a:gs>
                    <a:gs pos="0">
                      <a:schemeClr val="tx1"/>
                    </a:gs>
                  </a:gsLst>
                  <a:lin ang="5400000" scaled="0"/>
                </a:gradFill>
              </a:defRPr>
            </a:lvl1pPr>
          </a:lstStyle>
          <a:p>
            <a:r>
              <a:rPr lang="en-US" dirty="0"/>
              <a:t>Speaker Name</a:t>
            </a:r>
          </a:p>
        </p:txBody>
      </p:sp>
      <p:sp>
        <p:nvSpPr>
          <p:cNvPr id="8" name="Content Placeholder 7"/>
          <p:cNvSpPr>
            <a:spLocks noGrp="1"/>
          </p:cNvSpPr>
          <p:nvPr>
            <p:ph sz="quarter" idx="10" hasCustomPrompt="1"/>
          </p:nvPr>
        </p:nvSpPr>
        <p:spPr>
          <a:xfrm>
            <a:off x="8557485" y="3409184"/>
            <a:ext cx="3536123" cy="559141"/>
          </a:xfrm>
        </p:spPr>
        <p:txBody>
          <a:bodyPr/>
          <a:lstStyle>
            <a:lvl1pPr marL="0" indent="0">
              <a:buNone/>
              <a:defRPr sz="2677" baseline="0">
                <a:solidFill>
                  <a:schemeClr val="tx2"/>
                </a:solidFill>
              </a:defRPr>
            </a:lvl1pPr>
          </a:lstStyle>
          <a:p>
            <a:pPr lvl="0"/>
            <a:r>
              <a:rPr lang="en-US" dirty="0"/>
              <a:t>JOB TITLE</a:t>
            </a:r>
          </a:p>
        </p:txBody>
      </p:sp>
      <p:sp>
        <p:nvSpPr>
          <p:cNvPr id="6" name="Content Placeholder 7"/>
          <p:cNvSpPr>
            <a:spLocks noGrp="1"/>
          </p:cNvSpPr>
          <p:nvPr>
            <p:ph sz="quarter" idx="11" hasCustomPrompt="1"/>
          </p:nvPr>
        </p:nvSpPr>
        <p:spPr>
          <a:xfrm>
            <a:off x="8557485" y="4130111"/>
            <a:ext cx="3536123" cy="453198"/>
          </a:xfrm>
        </p:spPr>
        <p:txBody>
          <a:bodyPr/>
          <a:lstStyle>
            <a:lvl1pPr marL="0" indent="0">
              <a:buNone/>
              <a:defRPr sz="1912" baseline="0">
                <a:solidFill>
                  <a:schemeClr val="tx1"/>
                </a:solidFill>
              </a:defRPr>
            </a:lvl1pPr>
          </a:lstStyle>
          <a:p>
            <a:pPr lvl="0"/>
            <a:r>
              <a:rPr lang="en-US" dirty="0"/>
              <a:t>XX.XX.16</a:t>
            </a:r>
          </a:p>
        </p:txBody>
      </p:sp>
    </p:spTree>
    <p:extLst>
      <p:ext uri="{BB962C8B-B14F-4D97-AF65-F5344CB8AC3E}">
        <p14:creationId xmlns:p14="http://schemas.microsoft.com/office/powerpoint/2010/main" val="20736740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6462" y="3002705"/>
            <a:ext cx="7318930" cy="2921814"/>
          </a:xfrm>
          <a:noFill/>
        </p:spPr>
        <p:txBody>
          <a:bodyPr tIns="91440" bIns="91440" anchor="t" anchorCtr="0"/>
          <a:lstStyle>
            <a:lvl1pPr algn="l">
              <a:defRPr sz="8249" spc="-94" baseline="0">
                <a:gradFill>
                  <a:gsLst>
                    <a:gs pos="100000">
                      <a:schemeClr val="tx1"/>
                    </a:gs>
                    <a:gs pos="0">
                      <a:schemeClr val="tx1"/>
                    </a:gs>
                  </a:gsLst>
                  <a:lin ang="5400000" scaled="0"/>
                </a:gradFill>
              </a:defRPr>
            </a:lvl1pPr>
          </a:lstStyle>
          <a:p>
            <a:r>
              <a:rPr lang="en-US" dirty="0"/>
              <a:t>Session Title</a:t>
            </a:r>
          </a:p>
        </p:txBody>
      </p:sp>
      <p:sp>
        <p:nvSpPr>
          <p:cNvPr id="8" name="Content Placeholder 7"/>
          <p:cNvSpPr>
            <a:spLocks noGrp="1"/>
          </p:cNvSpPr>
          <p:nvPr>
            <p:ph sz="quarter" idx="10" hasCustomPrompt="1"/>
          </p:nvPr>
        </p:nvSpPr>
        <p:spPr>
          <a:xfrm>
            <a:off x="8557485" y="2626900"/>
            <a:ext cx="3536123" cy="707591"/>
          </a:xfrm>
        </p:spPr>
        <p:txBody>
          <a:bodyPr/>
          <a:lstStyle>
            <a:lvl1pPr marL="0" indent="0">
              <a:buNone/>
              <a:defRPr baseline="0"/>
            </a:lvl1pPr>
          </a:lstStyle>
          <a:p>
            <a:pPr lvl="0"/>
            <a:r>
              <a:rPr lang="en-US" dirty="0"/>
              <a:t>Speaker 1</a:t>
            </a:r>
          </a:p>
        </p:txBody>
      </p:sp>
    </p:spTree>
    <p:extLst>
      <p:ext uri="{BB962C8B-B14F-4D97-AF65-F5344CB8AC3E}">
        <p14:creationId xmlns:p14="http://schemas.microsoft.com/office/powerpoint/2010/main" val="317138235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0481" y="2929726"/>
            <a:ext cx="9078193" cy="1472291"/>
          </a:xfrm>
          <a:noFill/>
        </p:spPr>
        <p:txBody>
          <a:bodyPr tIns="91440" bIns="91440" anchor="t" anchorCtr="0"/>
          <a:lstStyle>
            <a:lvl1pPr algn="ctr">
              <a:defRPr sz="8249" spc="-94" baseline="0">
                <a:gradFill>
                  <a:gsLst>
                    <a:gs pos="100000">
                      <a:schemeClr val="tx1"/>
                    </a:gs>
                    <a:gs pos="0">
                      <a:schemeClr val="tx1"/>
                    </a:gs>
                  </a:gsLst>
                  <a:lin ang="5400000" scaled="0"/>
                </a:gradFill>
              </a:defRPr>
            </a:lvl1pPr>
          </a:lstStyle>
          <a:p>
            <a:r>
              <a:rPr lang="en-US"/>
              <a:t>Event/Session </a:t>
            </a:r>
            <a:r>
              <a:rPr lang="en-US" dirty="0"/>
              <a:t>Title</a:t>
            </a:r>
          </a:p>
        </p:txBody>
      </p:sp>
      <p:sp>
        <p:nvSpPr>
          <p:cNvPr id="8" name="Content Placeholder 7"/>
          <p:cNvSpPr>
            <a:spLocks noGrp="1"/>
          </p:cNvSpPr>
          <p:nvPr>
            <p:ph sz="quarter" idx="10" hasCustomPrompt="1"/>
          </p:nvPr>
        </p:nvSpPr>
        <p:spPr>
          <a:xfrm>
            <a:off x="4391515" y="4217951"/>
            <a:ext cx="3536123" cy="559141"/>
          </a:xfrm>
          <a:noFill/>
        </p:spPr>
        <p:txBody>
          <a:bodyPr/>
          <a:lstStyle>
            <a:lvl1pPr marL="0" indent="0" algn="ctr">
              <a:buNone/>
              <a:defRPr sz="2677" baseline="0">
                <a:solidFill>
                  <a:schemeClr val="tx1"/>
                </a:solidFill>
              </a:defRPr>
            </a:lvl1pPr>
          </a:lstStyle>
          <a:p>
            <a:pPr lvl="0"/>
            <a:r>
              <a:rPr lang="en-US" dirty="0"/>
              <a:t>TRACK NAME</a:t>
            </a:r>
          </a:p>
        </p:txBody>
      </p:sp>
      <p:sp>
        <p:nvSpPr>
          <p:cNvPr id="6" name="Content Placeholder 7"/>
          <p:cNvSpPr>
            <a:spLocks noGrp="1"/>
          </p:cNvSpPr>
          <p:nvPr>
            <p:ph sz="quarter" idx="11" hasCustomPrompt="1"/>
          </p:nvPr>
        </p:nvSpPr>
        <p:spPr>
          <a:xfrm>
            <a:off x="4391515" y="4962533"/>
            <a:ext cx="3536123" cy="453198"/>
          </a:xfrm>
        </p:spPr>
        <p:txBody>
          <a:bodyPr/>
          <a:lstStyle>
            <a:lvl1pPr marL="0" indent="0" algn="ctr">
              <a:buNone/>
              <a:defRPr sz="1912" baseline="0">
                <a:solidFill>
                  <a:schemeClr val="tx1"/>
                </a:solidFill>
              </a:defRPr>
            </a:lvl1pPr>
          </a:lstStyle>
          <a:p>
            <a:pPr lvl="0"/>
            <a:r>
              <a:rPr lang="en-US" dirty="0"/>
              <a:t>4pm – 5pm   |   Location </a:t>
            </a:r>
          </a:p>
        </p:txBody>
      </p:sp>
    </p:spTree>
    <p:extLst>
      <p:ext uri="{BB962C8B-B14F-4D97-AF65-F5344CB8AC3E}">
        <p14:creationId xmlns:p14="http://schemas.microsoft.com/office/powerpoint/2010/main" val="16959760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37749" y="3638079"/>
            <a:ext cx="9756093" cy="1400184"/>
          </a:xfrm>
          <a:noFill/>
        </p:spPr>
        <p:txBody>
          <a:bodyPr tIns="91440" bIns="91440" anchor="t" anchorCtr="0"/>
          <a:lstStyle>
            <a:lvl1pPr algn="l">
              <a:defRPr sz="8249" spc="-94" baseline="0">
                <a:solidFill>
                  <a:srgbClr val="008BD7"/>
                </a:solidFill>
              </a:defRPr>
            </a:lvl1pPr>
          </a:lstStyle>
          <a:p>
            <a:r>
              <a:rPr lang="en-US" dirty="0"/>
              <a:t>Section / Area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75301" y="3076864"/>
            <a:ext cx="740496" cy="449065"/>
          </a:xfrm>
          <a:prstGeom prst="rect">
            <a:avLst/>
          </a:prstGeom>
        </p:spPr>
      </p:pic>
    </p:spTree>
    <p:extLst>
      <p:ext uri="{BB962C8B-B14F-4D97-AF65-F5344CB8AC3E}">
        <p14:creationId xmlns:p14="http://schemas.microsoft.com/office/powerpoint/2010/main" val="30429235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511" y="4166505"/>
            <a:ext cx="6239221" cy="2527028"/>
          </a:xfrm>
          <a:noFill/>
        </p:spPr>
        <p:txBody>
          <a:bodyPr tIns="91440" bIns="91440" anchor="t" anchorCtr="0"/>
          <a:lstStyle>
            <a:lvl1pPr algn="l">
              <a:defRPr sz="8249" spc="-94" baseline="0">
                <a:gradFill>
                  <a:gsLst>
                    <a:gs pos="100000">
                      <a:schemeClr val="tx1"/>
                    </a:gs>
                    <a:gs pos="0">
                      <a:schemeClr val="tx1"/>
                    </a:gs>
                  </a:gsLst>
                  <a:lin ang="5400000" scaled="0"/>
                </a:gradFill>
              </a:defRPr>
            </a:lvl1pPr>
          </a:lstStyle>
          <a:p>
            <a:r>
              <a:rPr lang="en-US"/>
              <a:t>Section / Area title</a:t>
            </a:r>
            <a:endParaRPr lang="en-US" dirty="0"/>
          </a:p>
        </p:txBody>
      </p:sp>
    </p:spTree>
    <p:extLst>
      <p:ext uri="{BB962C8B-B14F-4D97-AF65-F5344CB8AC3E}">
        <p14:creationId xmlns:p14="http://schemas.microsoft.com/office/powerpoint/2010/main" val="26684467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61535"/>
            <a:ext cx="11887200" cy="1831975"/>
          </a:xfrm>
          <a:noFill/>
        </p:spPr>
        <p:txBody>
          <a:bodyPr tIns="91440" bIns="91440" anchor="t" anchorCtr="0"/>
          <a:lstStyle>
            <a:lvl1pPr algn="ctr">
              <a:defRPr sz="8249" spc="-94" baseline="0">
                <a:gradFill>
                  <a:gsLst>
                    <a:gs pos="100000">
                      <a:schemeClr val="tx1"/>
                    </a:gs>
                    <a:gs pos="0">
                      <a:schemeClr val="tx1"/>
                    </a:gs>
                  </a:gsLst>
                  <a:lin ang="5400000" scaled="0"/>
                </a:gradFill>
              </a:defRPr>
            </a:lvl1pPr>
          </a:lstStyle>
          <a:p>
            <a:r>
              <a:rPr lang="en-US"/>
              <a:t>Section / Area title</a:t>
            </a:r>
            <a:endParaRPr lang="en-US" dirty="0"/>
          </a:p>
        </p:txBody>
      </p:sp>
      <p:pic>
        <p:nvPicPr>
          <p:cNvPr id="5" name="Picture 4" descr="CloudOptimal-logo.png"/>
          <p:cNvPicPr>
            <a:picLocks noChangeAspect="1"/>
          </p:cNvPicPr>
          <p:nvPr userDrawn="1"/>
        </p:nvPicPr>
        <p:blipFill>
          <a:blip r:embed="rId2"/>
          <a:stretch>
            <a:fillRect/>
          </a:stretch>
        </p:blipFill>
        <p:spPr>
          <a:xfrm>
            <a:off x="10306614" y="6225607"/>
            <a:ext cx="1870268" cy="620168"/>
          </a:xfrm>
          <a:prstGeom prst="rect">
            <a:avLst/>
          </a:prstGeom>
          <a:effectLst>
            <a:outerShdw blurRad="596900" dist="38100" dir="2700000">
              <a:srgbClr val="000000">
                <a:alpha val="30000"/>
              </a:srgbClr>
            </a:outerShdw>
          </a:effectLst>
        </p:spPr>
      </p:pic>
    </p:spTree>
    <p:extLst>
      <p:ext uri="{BB962C8B-B14F-4D97-AF65-F5344CB8AC3E}">
        <p14:creationId xmlns:p14="http://schemas.microsoft.com/office/powerpoint/2010/main" val="194072467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79438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75005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401F-BEAB-440F-8D7A-BABE497FFE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890C4A-E9A5-4446-BF3F-2161C97360F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501DD1-C0DE-4F05-BC4A-588C5E5FF09C}"/>
              </a:ext>
            </a:extLst>
          </p:cNvPr>
          <p:cNvSpPr>
            <a:spLocks noGrp="1"/>
          </p:cNvSpPr>
          <p:nvPr>
            <p:ph type="dt" sz="half" idx="10"/>
          </p:nvPr>
        </p:nvSpPr>
        <p:spPr/>
        <p:txBody>
          <a:bodyPr/>
          <a:lstStyle/>
          <a:p>
            <a:fld id="{0782E98E-1EDD-439B-922D-783D2E68F8EF}" type="datetimeFigureOut">
              <a:rPr lang="en-US" smtClean="0"/>
              <a:t>11/23/2018</a:t>
            </a:fld>
            <a:endParaRPr lang="en-US"/>
          </a:p>
        </p:txBody>
      </p:sp>
      <p:sp>
        <p:nvSpPr>
          <p:cNvPr id="5" name="Footer Placeholder 4">
            <a:extLst>
              <a:ext uri="{FF2B5EF4-FFF2-40B4-BE49-F238E27FC236}">
                <a16:creationId xmlns:a16="http://schemas.microsoft.com/office/drawing/2014/main" id="{386977DB-FD0F-46C3-A0B7-BB75C8DFB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D0E6D-395B-4CF4-B2B8-F10DB03822CE}"/>
              </a:ext>
            </a:extLst>
          </p:cNvPr>
          <p:cNvSpPr>
            <a:spLocks noGrp="1"/>
          </p:cNvSpPr>
          <p:nvPr>
            <p:ph type="sldNum" sz="quarter" idx="12"/>
          </p:nvPr>
        </p:nvSpPr>
        <p:spPr/>
        <p:txBody>
          <a:bodyPr/>
          <a:lstStyle/>
          <a:p>
            <a:fld id="{0758305B-3884-428A-B2C2-A595CAFB90C1}" type="slidenum">
              <a:rPr lang="en-US" smtClean="0"/>
              <a:t>‹#›</a:t>
            </a:fld>
            <a:endParaRPr lang="en-US"/>
          </a:p>
        </p:txBody>
      </p:sp>
    </p:spTree>
    <p:extLst>
      <p:ext uri="{BB962C8B-B14F-4D97-AF65-F5344CB8AC3E}">
        <p14:creationId xmlns:p14="http://schemas.microsoft.com/office/powerpoint/2010/main" val="28716554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5F49-2242-4DAA-9009-B655117E4B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321F81-6D2A-403E-9C31-D2209EDF042D}"/>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4" name="Footer Placeholder 3">
            <a:extLst>
              <a:ext uri="{FF2B5EF4-FFF2-40B4-BE49-F238E27FC236}">
                <a16:creationId xmlns:a16="http://schemas.microsoft.com/office/drawing/2014/main" id="{D9FAC909-BC17-4157-9F31-C5A841631C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D2847E-ECBE-492A-A2AC-8A5047DFD340}"/>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40285686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F0DC-A4AF-4078-A989-C6BAFBC570A3}"/>
              </a:ext>
            </a:extLst>
          </p:cNvPr>
          <p:cNvSpPr>
            <a:spLocks noGrp="1"/>
          </p:cNvSpPr>
          <p:nvPr>
            <p:ph type="ctrTitle"/>
          </p:nvPr>
        </p:nvSpPr>
        <p:spPr>
          <a:xfrm>
            <a:off x="1554560" y="1144706"/>
            <a:ext cx="9327356" cy="2435131"/>
          </a:xfrm>
        </p:spPr>
        <p:txBody>
          <a:bodyPr anchor="b"/>
          <a:lstStyle>
            <a:lvl1pPr algn="ctr">
              <a:defRPr sz="5737"/>
            </a:lvl1pPr>
          </a:lstStyle>
          <a:p>
            <a:r>
              <a:rPr lang="en-US"/>
              <a:t>Click to edit Master title style</a:t>
            </a:r>
          </a:p>
        </p:txBody>
      </p:sp>
      <p:sp>
        <p:nvSpPr>
          <p:cNvPr id="3" name="Subtitle 2">
            <a:extLst>
              <a:ext uri="{FF2B5EF4-FFF2-40B4-BE49-F238E27FC236}">
                <a16:creationId xmlns:a16="http://schemas.microsoft.com/office/drawing/2014/main" id="{A23F6CD9-4A1C-476D-A2BC-302BDD05BFC1}"/>
              </a:ext>
            </a:extLst>
          </p:cNvPr>
          <p:cNvSpPr>
            <a:spLocks noGrp="1"/>
          </p:cNvSpPr>
          <p:nvPr>
            <p:ph type="subTitle" idx="1"/>
          </p:nvPr>
        </p:nvSpPr>
        <p:spPr>
          <a:xfrm>
            <a:off x="1554560" y="3673745"/>
            <a:ext cx="9327356" cy="1688724"/>
          </a:xfrm>
        </p:spPr>
        <p:txBody>
          <a:bodyPr/>
          <a:lstStyle>
            <a:lvl1pPr marL="0" indent="0" algn="ctr">
              <a:buNone/>
              <a:defRPr sz="2295"/>
            </a:lvl1pPr>
            <a:lvl2pPr marL="437155" indent="0" algn="ctr">
              <a:buNone/>
              <a:defRPr sz="1912"/>
            </a:lvl2pPr>
            <a:lvl3pPr marL="874309" indent="0" algn="ctr">
              <a:buNone/>
              <a:defRPr sz="1722"/>
            </a:lvl3pPr>
            <a:lvl4pPr marL="1311464" indent="0" algn="ctr">
              <a:buNone/>
              <a:defRPr sz="1530"/>
            </a:lvl4pPr>
            <a:lvl5pPr marL="1748619" indent="0" algn="ctr">
              <a:buNone/>
              <a:defRPr sz="1530"/>
            </a:lvl5pPr>
            <a:lvl6pPr marL="2185773" indent="0" algn="ctr">
              <a:buNone/>
              <a:defRPr sz="1530"/>
            </a:lvl6pPr>
            <a:lvl7pPr marL="2622928" indent="0" algn="ctr">
              <a:buNone/>
              <a:defRPr sz="1530"/>
            </a:lvl7pPr>
            <a:lvl8pPr marL="3060082" indent="0" algn="ctr">
              <a:buNone/>
              <a:defRPr sz="1530"/>
            </a:lvl8pPr>
            <a:lvl9pPr marL="3497237" indent="0" algn="ctr">
              <a:buNone/>
              <a:defRPr sz="1530"/>
            </a:lvl9pPr>
          </a:lstStyle>
          <a:p>
            <a:r>
              <a:rPr lang="en-US"/>
              <a:t>Click to edit Master subtitle style</a:t>
            </a:r>
          </a:p>
        </p:txBody>
      </p:sp>
      <p:sp>
        <p:nvSpPr>
          <p:cNvPr id="4" name="Date Placeholder 3">
            <a:extLst>
              <a:ext uri="{FF2B5EF4-FFF2-40B4-BE49-F238E27FC236}">
                <a16:creationId xmlns:a16="http://schemas.microsoft.com/office/drawing/2014/main" id="{7A9CFE16-B1B7-428A-A45A-FEEE0B3D297E}"/>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5" name="Footer Placeholder 4">
            <a:extLst>
              <a:ext uri="{FF2B5EF4-FFF2-40B4-BE49-F238E27FC236}">
                <a16:creationId xmlns:a16="http://schemas.microsoft.com/office/drawing/2014/main" id="{90451E69-DA46-4225-B69D-3EC8E57DF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272D3-270F-4056-9459-3E7748228800}"/>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37385522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72C3-0B67-4770-A2D3-43DAE4FA7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C87DA6-D421-468F-8DF6-D5234BE4EF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EC927-CA12-4169-B578-15739139FF9B}"/>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5" name="Footer Placeholder 4">
            <a:extLst>
              <a:ext uri="{FF2B5EF4-FFF2-40B4-BE49-F238E27FC236}">
                <a16:creationId xmlns:a16="http://schemas.microsoft.com/office/drawing/2014/main" id="{46C4C95C-9C43-43F5-B57F-A90148482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7A7F5-534C-41A7-B0BF-222EC87646C7}"/>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27911197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5F748-B264-4467-BDCC-700C21C0D994}"/>
              </a:ext>
            </a:extLst>
          </p:cNvPr>
          <p:cNvSpPr>
            <a:spLocks noGrp="1"/>
          </p:cNvSpPr>
          <p:nvPr>
            <p:ph type="title"/>
          </p:nvPr>
        </p:nvSpPr>
        <p:spPr>
          <a:xfrm>
            <a:off x="848530" y="1743776"/>
            <a:ext cx="10726460" cy="2909528"/>
          </a:xfrm>
        </p:spPr>
        <p:txBody>
          <a:bodyPr anchor="b"/>
          <a:lstStyle>
            <a:lvl1pPr>
              <a:defRPr sz="5737"/>
            </a:lvl1pPr>
          </a:lstStyle>
          <a:p>
            <a:r>
              <a:rPr lang="en-US"/>
              <a:t>Click to edit Master title style</a:t>
            </a:r>
          </a:p>
        </p:txBody>
      </p:sp>
      <p:sp>
        <p:nvSpPr>
          <p:cNvPr id="3" name="Text Placeholder 2">
            <a:extLst>
              <a:ext uri="{FF2B5EF4-FFF2-40B4-BE49-F238E27FC236}">
                <a16:creationId xmlns:a16="http://schemas.microsoft.com/office/drawing/2014/main" id="{2872198C-19EE-4D5B-8DD4-A499C33E3E3E}"/>
              </a:ext>
            </a:extLst>
          </p:cNvPr>
          <p:cNvSpPr>
            <a:spLocks noGrp="1"/>
          </p:cNvSpPr>
          <p:nvPr>
            <p:ph type="body" idx="1"/>
          </p:nvPr>
        </p:nvSpPr>
        <p:spPr>
          <a:xfrm>
            <a:off x="848530" y="4680829"/>
            <a:ext cx="10726460" cy="1530052"/>
          </a:xfrm>
        </p:spPr>
        <p:txBody>
          <a:bodyPr/>
          <a:lstStyle>
            <a:lvl1pPr marL="0" indent="0">
              <a:buNone/>
              <a:defRPr sz="2295">
                <a:solidFill>
                  <a:schemeClr val="tx1">
                    <a:tint val="75000"/>
                  </a:schemeClr>
                </a:solidFill>
              </a:defRPr>
            </a:lvl1pPr>
            <a:lvl2pPr marL="437155" indent="0">
              <a:buNone/>
              <a:defRPr sz="1912">
                <a:solidFill>
                  <a:schemeClr val="tx1">
                    <a:tint val="75000"/>
                  </a:schemeClr>
                </a:solidFill>
              </a:defRPr>
            </a:lvl2pPr>
            <a:lvl3pPr marL="874309" indent="0">
              <a:buNone/>
              <a:defRPr sz="1722">
                <a:solidFill>
                  <a:schemeClr val="tx1">
                    <a:tint val="75000"/>
                  </a:schemeClr>
                </a:solidFill>
              </a:defRPr>
            </a:lvl3pPr>
            <a:lvl4pPr marL="1311464" indent="0">
              <a:buNone/>
              <a:defRPr sz="1530">
                <a:solidFill>
                  <a:schemeClr val="tx1">
                    <a:tint val="75000"/>
                  </a:schemeClr>
                </a:solidFill>
              </a:defRPr>
            </a:lvl4pPr>
            <a:lvl5pPr marL="1748619" indent="0">
              <a:buNone/>
              <a:defRPr sz="1530">
                <a:solidFill>
                  <a:schemeClr val="tx1">
                    <a:tint val="75000"/>
                  </a:schemeClr>
                </a:solidFill>
              </a:defRPr>
            </a:lvl5pPr>
            <a:lvl6pPr marL="2185773" indent="0">
              <a:buNone/>
              <a:defRPr sz="1530">
                <a:solidFill>
                  <a:schemeClr val="tx1">
                    <a:tint val="75000"/>
                  </a:schemeClr>
                </a:solidFill>
              </a:defRPr>
            </a:lvl6pPr>
            <a:lvl7pPr marL="2622928" indent="0">
              <a:buNone/>
              <a:defRPr sz="1530">
                <a:solidFill>
                  <a:schemeClr val="tx1">
                    <a:tint val="75000"/>
                  </a:schemeClr>
                </a:solidFill>
              </a:defRPr>
            </a:lvl7pPr>
            <a:lvl8pPr marL="3060082" indent="0">
              <a:buNone/>
              <a:defRPr sz="1530">
                <a:solidFill>
                  <a:schemeClr val="tx1">
                    <a:tint val="75000"/>
                  </a:schemeClr>
                </a:solidFill>
              </a:defRPr>
            </a:lvl8pPr>
            <a:lvl9pPr marL="3497237" indent="0">
              <a:buNone/>
              <a:defRPr sz="153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15D421-1E7D-48BD-AFF0-7021AC001452}"/>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5" name="Footer Placeholder 4">
            <a:extLst>
              <a:ext uri="{FF2B5EF4-FFF2-40B4-BE49-F238E27FC236}">
                <a16:creationId xmlns:a16="http://schemas.microsoft.com/office/drawing/2014/main" id="{4B1DAE57-D21B-41E6-A878-DA46D0158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ED04C-64A5-433F-A0D6-88E8388A2566}"/>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32028381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2EF59-675A-482C-B93A-C055813D6C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DBC894-D391-4205-9908-6826809DC041}"/>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D94FE2-5029-460C-AC59-8C614B4E3F13}"/>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F402B0-76B3-413D-B09F-F8FDF1A46F65}"/>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6" name="Footer Placeholder 5">
            <a:extLst>
              <a:ext uri="{FF2B5EF4-FFF2-40B4-BE49-F238E27FC236}">
                <a16:creationId xmlns:a16="http://schemas.microsoft.com/office/drawing/2014/main" id="{BC448938-77B8-44D3-AF74-ED2118686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219841-5C42-4521-B46C-EF702A646D93}"/>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35856093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7A05-C31C-4C23-88A0-306EAA17DCC5}"/>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B4ED3A-CD62-48FD-A259-68AC84ADE1B4}"/>
              </a:ext>
            </a:extLst>
          </p:cNvPr>
          <p:cNvSpPr>
            <a:spLocks noGrp="1"/>
          </p:cNvSpPr>
          <p:nvPr>
            <p:ph type="body" idx="1"/>
          </p:nvPr>
        </p:nvSpPr>
        <p:spPr>
          <a:xfrm>
            <a:off x="856630" y="1714632"/>
            <a:ext cx="5261211" cy="840314"/>
          </a:xfrm>
        </p:spPr>
        <p:txBody>
          <a:bodyPr anchor="b"/>
          <a:lstStyle>
            <a:lvl1pPr marL="0" indent="0">
              <a:buNone/>
              <a:defRPr sz="2295" b="1"/>
            </a:lvl1pPr>
            <a:lvl2pPr marL="437155" indent="0">
              <a:buNone/>
              <a:defRPr sz="1912" b="1"/>
            </a:lvl2pPr>
            <a:lvl3pPr marL="874309" indent="0">
              <a:buNone/>
              <a:defRPr sz="1722" b="1"/>
            </a:lvl3pPr>
            <a:lvl4pPr marL="1311464" indent="0">
              <a:buNone/>
              <a:defRPr sz="1530" b="1"/>
            </a:lvl4pPr>
            <a:lvl5pPr marL="1748619" indent="0">
              <a:buNone/>
              <a:defRPr sz="1530" b="1"/>
            </a:lvl5pPr>
            <a:lvl6pPr marL="2185773" indent="0">
              <a:buNone/>
              <a:defRPr sz="1530" b="1"/>
            </a:lvl6pPr>
            <a:lvl7pPr marL="2622928" indent="0">
              <a:buNone/>
              <a:defRPr sz="1530" b="1"/>
            </a:lvl7pPr>
            <a:lvl8pPr marL="3060082" indent="0">
              <a:buNone/>
              <a:defRPr sz="1530" b="1"/>
            </a:lvl8pPr>
            <a:lvl9pPr marL="3497237" indent="0">
              <a:buNone/>
              <a:defRPr sz="1530" b="1"/>
            </a:lvl9pPr>
          </a:lstStyle>
          <a:p>
            <a:pPr lvl="0"/>
            <a:r>
              <a:rPr lang="en-US"/>
              <a:t>Edit Master text styles</a:t>
            </a:r>
          </a:p>
        </p:txBody>
      </p:sp>
      <p:sp>
        <p:nvSpPr>
          <p:cNvPr id="4" name="Content Placeholder 3">
            <a:extLst>
              <a:ext uri="{FF2B5EF4-FFF2-40B4-BE49-F238E27FC236}">
                <a16:creationId xmlns:a16="http://schemas.microsoft.com/office/drawing/2014/main" id="{B60FD7D8-E68A-432A-B040-D96E14BBC3FA}"/>
              </a:ext>
            </a:extLst>
          </p:cNvPr>
          <p:cNvSpPr>
            <a:spLocks noGrp="1"/>
          </p:cNvSpPr>
          <p:nvPr>
            <p:ph sz="half" idx="2"/>
          </p:nvPr>
        </p:nvSpPr>
        <p:spPr>
          <a:xfrm>
            <a:off x="856630"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6A3FBD-11C1-4166-A2EF-83756A3D0D58}"/>
              </a:ext>
            </a:extLst>
          </p:cNvPr>
          <p:cNvSpPr>
            <a:spLocks noGrp="1"/>
          </p:cNvSpPr>
          <p:nvPr>
            <p:ph type="body" sz="quarter" idx="3"/>
          </p:nvPr>
        </p:nvSpPr>
        <p:spPr>
          <a:xfrm>
            <a:off x="6295965" y="1714632"/>
            <a:ext cx="5287122" cy="840314"/>
          </a:xfrm>
        </p:spPr>
        <p:txBody>
          <a:bodyPr anchor="b"/>
          <a:lstStyle>
            <a:lvl1pPr marL="0" indent="0">
              <a:buNone/>
              <a:defRPr sz="2295" b="1"/>
            </a:lvl1pPr>
            <a:lvl2pPr marL="437155" indent="0">
              <a:buNone/>
              <a:defRPr sz="1912" b="1"/>
            </a:lvl2pPr>
            <a:lvl3pPr marL="874309" indent="0">
              <a:buNone/>
              <a:defRPr sz="1722" b="1"/>
            </a:lvl3pPr>
            <a:lvl4pPr marL="1311464" indent="0">
              <a:buNone/>
              <a:defRPr sz="1530" b="1"/>
            </a:lvl4pPr>
            <a:lvl5pPr marL="1748619" indent="0">
              <a:buNone/>
              <a:defRPr sz="1530" b="1"/>
            </a:lvl5pPr>
            <a:lvl6pPr marL="2185773" indent="0">
              <a:buNone/>
              <a:defRPr sz="1530" b="1"/>
            </a:lvl6pPr>
            <a:lvl7pPr marL="2622928" indent="0">
              <a:buNone/>
              <a:defRPr sz="1530" b="1"/>
            </a:lvl7pPr>
            <a:lvl8pPr marL="3060082" indent="0">
              <a:buNone/>
              <a:defRPr sz="1530" b="1"/>
            </a:lvl8pPr>
            <a:lvl9pPr marL="3497237" indent="0">
              <a:buNone/>
              <a:defRPr sz="1530" b="1"/>
            </a:lvl9pPr>
          </a:lstStyle>
          <a:p>
            <a:pPr lvl="0"/>
            <a:r>
              <a:rPr lang="en-US"/>
              <a:t>Edit Master text styles</a:t>
            </a:r>
          </a:p>
        </p:txBody>
      </p:sp>
      <p:sp>
        <p:nvSpPr>
          <p:cNvPr id="6" name="Content Placeholder 5">
            <a:extLst>
              <a:ext uri="{FF2B5EF4-FFF2-40B4-BE49-F238E27FC236}">
                <a16:creationId xmlns:a16="http://schemas.microsoft.com/office/drawing/2014/main" id="{71D652E5-2014-4304-877E-35675DE93900}"/>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634BB-B99E-422A-B7E0-37B9FE0DAC1D}"/>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8" name="Footer Placeholder 7">
            <a:extLst>
              <a:ext uri="{FF2B5EF4-FFF2-40B4-BE49-F238E27FC236}">
                <a16:creationId xmlns:a16="http://schemas.microsoft.com/office/drawing/2014/main" id="{5CADBA9A-1D3D-4229-A9ED-F2827BE5F3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E505AC-4D72-4560-9215-0B2B093B52D9}"/>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389340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5F49-2242-4DAA-9009-B655117E4B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321F81-6D2A-403E-9C31-D2209EDF042D}"/>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4" name="Footer Placeholder 3">
            <a:extLst>
              <a:ext uri="{FF2B5EF4-FFF2-40B4-BE49-F238E27FC236}">
                <a16:creationId xmlns:a16="http://schemas.microsoft.com/office/drawing/2014/main" id="{D9FAC909-BC17-4157-9F31-C5A841631C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D2847E-ECBE-492A-A2AC-8A5047DFD340}"/>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14904443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AB3D79-A660-4208-9EA7-542EC1439164}"/>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3" name="Footer Placeholder 2">
            <a:extLst>
              <a:ext uri="{FF2B5EF4-FFF2-40B4-BE49-F238E27FC236}">
                <a16:creationId xmlns:a16="http://schemas.microsoft.com/office/drawing/2014/main" id="{C39C6D56-EC36-4C19-A428-E82A970670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C25FEB-DE77-4573-9ABD-D8F556641796}"/>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37248411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431F-CA74-48A4-A7AF-F3BE4031A98F}"/>
              </a:ext>
            </a:extLst>
          </p:cNvPr>
          <p:cNvSpPr>
            <a:spLocks noGrp="1"/>
          </p:cNvSpPr>
          <p:nvPr>
            <p:ph type="title"/>
          </p:nvPr>
        </p:nvSpPr>
        <p:spPr>
          <a:xfrm>
            <a:off x="856630" y="466302"/>
            <a:ext cx="4011087" cy="1632056"/>
          </a:xfrm>
        </p:spPr>
        <p:txBody>
          <a:bodyPr anchor="b"/>
          <a:lstStyle>
            <a:lvl1pPr>
              <a:defRPr sz="3060"/>
            </a:lvl1pPr>
          </a:lstStyle>
          <a:p>
            <a:r>
              <a:rPr lang="en-US"/>
              <a:t>Click to edit Master title style</a:t>
            </a:r>
          </a:p>
        </p:txBody>
      </p:sp>
      <p:sp>
        <p:nvSpPr>
          <p:cNvPr id="3" name="Content Placeholder 2">
            <a:extLst>
              <a:ext uri="{FF2B5EF4-FFF2-40B4-BE49-F238E27FC236}">
                <a16:creationId xmlns:a16="http://schemas.microsoft.com/office/drawing/2014/main" id="{9B4F465D-9331-4981-BC8D-5D30ECBB463C}"/>
              </a:ext>
            </a:extLst>
          </p:cNvPr>
          <p:cNvSpPr>
            <a:spLocks noGrp="1"/>
          </p:cNvSpPr>
          <p:nvPr>
            <p:ph idx="1"/>
          </p:nvPr>
        </p:nvSpPr>
        <p:spPr>
          <a:xfrm>
            <a:off x="5287122" y="1007084"/>
            <a:ext cx="6295965" cy="4970646"/>
          </a:xfrm>
        </p:spPr>
        <p:txBody>
          <a:bodyPr/>
          <a:lstStyle>
            <a:lvl1pPr>
              <a:defRPr sz="3060"/>
            </a:lvl1pPr>
            <a:lvl2pPr>
              <a:defRPr sz="2677"/>
            </a:lvl2pPr>
            <a:lvl3pPr>
              <a:defRPr sz="2295"/>
            </a:lvl3pPr>
            <a:lvl4pPr>
              <a:defRPr sz="1912"/>
            </a:lvl4pPr>
            <a:lvl5pPr>
              <a:defRPr sz="1912"/>
            </a:lvl5pPr>
            <a:lvl6pPr>
              <a:defRPr sz="1912"/>
            </a:lvl6pPr>
            <a:lvl7pPr>
              <a:defRPr sz="1912"/>
            </a:lvl7pPr>
            <a:lvl8pPr>
              <a:defRPr sz="1912"/>
            </a:lvl8pPr>
            <a:lvl9pPr>
              <a:defRPr sz="191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53AE70-E17D-4AC1-9277-B18ED4E8D155}"/>
              </a:ext>
            </a:extLst>
          </p:cNvPr>
          <p:cNvSpPr>
            <a:spLocks noGrp="1"/>
          </p:cNvSpPr>
          <p:nvPr>
            <p:ph type="body" sz="half" idx="2"/>
          </p:nvPr>
        </p:nvSpPr>
        <p:spPr>
          <a:xfrm>
            <a:off x="856630" y="2098357"/>
            <a:ext cx="4011087" cy="3887467"/>
          </a:xfrm>
        </p:spPr>
        <p:txBody>
          <a:bodyPr/>
          <a:lstStyle>
            <a:lvl1pPr marL="0" indent="0">
              <a:buNone/>
              <a:defRPr sz="1530"/>
            </a:lvl1pPr>
            <a:lvl2pPr marL="437155" indent="0">
              <a:buNone/>
              <a:defRPr sz="1339"/>
            </a:lvl2pPr>
            <a:lvl3pPr marL="874309" indent="0">
              <a:buNone/>
              <a:defRPr sz="1147"/>
            </a:lvl3pPr>
            <a:lvl4pPr marL="1311464" indent="0">
              <a:buNone/>
              <a:defRPr sz="957"/>
            </a:lvl4pPr>
            <a:lvl5pPr marL="1748619" indent="0">
              <a:buNone/>
              <a:defRPr sz="957"/>
            </a:lvl5pPr>
            <a:lvl6pPr marL="2185773" indent="0">
              <a:buNone/>
              <a:defRPr sz="957"/>
            </a:lvl6pPr>
            <a:lvl7pPr marL="2622928" indent="0">
              <a:buNone/>
              <a:defRPr sz="957"/>
            </a:lvl7pPr>
            <a:lvl8pPr marL="3060082" indent="0">
              <a:buNone/>
              <a:defRPr sz="957"/>
            </a:lvl8pPr>
            <a:lvl9pPr marL="3497237" indent="0">
              <a:buNone/>
              <a:defRPr sz="957"/>
            </a:lvl9pPr>
          </a:lstStyle>
          <a:p>
            <a:pPr lvl="0"/>
            <a:r>
              <a:rPr lang="en-US"/>
              <a:t>Edit Master text styles</a:t>
            </a:r>
          </a:p>
        </p:txBody>
      </p:sp>
      <p:sp>
        <p:nvSpPr>
          <p:cNvPr id="5" name="Date Placeholder 4">
            <a:extLst>
              <a:ext uri="{FF2B5EF4-FFF2-40B4-BE49-F238E27FC236}">
                <a16:creationId xmlns:a16="http://schemas.microsoft.com/office/drawing/2014/main" id="{5ADC0022-D46C-4E09-843E-0906F875BD05}"/>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6" name="Footer Placeholder 5">
            <a:extLst>
              <a:ext uri="{FF2B5EF4-FFF2-40B4-BE49-F238E27FC236}">
                <a16:creationId xmlns:a16="http://schemas.microsoft.com/office/drawing/2014/main" id="{0CB45CF8-7170-4748-A6FB-79A5388AE8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0EF66-7532-4856-A00E-EE5C15640BAB}"/>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15433372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8D1EA-456A-41BB-BF3C-1519FA135382}"/>
              </a:ext>
            </a:extLst>
          </p:cNvPr>
          <p:cNvSpPr>
            <a:spLocks noGrp="1"/>
          </p:cNvSpPr>
          <p:nvPr>
            <p:ph type="title"/>
          </p:nvPr>
        </p:nvSpPr>
        <p:spPr>
          <a:xfrm>
            <a:off x="856630" y="466302"/>
            <a:ext cx="4011087" cy="1632056"/>
          </a:xfrm>
        </p:spPr>
        <p:txBody>
          <a:bodyPr anchor="b"/>
          <a:lstStyle>
            <a:lvl1pPr>
              <a:defRPr sz="3060"/>
            </a:lvl1pPr>
          </a:lstStyle>
          <a:p>
            <a:r>
              <a:rPr lang="en-US"/>
              <a:t>Click to edit Master title style</a:t>
            </a:r>
          </a:p>
        </p:txBody>
      </p:sp>
      <p:sp>
        <p:nvSpPr>
          <p:cNvPr id="3" name="Picture Placeholder 2">
            <a:extLst>
              <a:ext uri="{FF2B5EF4-FFF2-40B4-BE49-F238E27FC236}">
                <a16:creationId xmlns:a16="http://schemas.microsoft.com/office/drawing/2014/main" id="{948D768C-EB18-45FB-AE63-D68F65CD1189}"/>
              </a:ext>
            </a:extLst>
          </p:cNvPr>
          <p:cNvSpPr>
            <a:spLocks noGrp="1"/>
          </p:cNvSpPr>
          <p:nvPr>
            <p:ph type="pic" idx="1"/>
          </p:nvPr>
        </p:nvSpPr>
        <p:spPr>
          <a:xfrm>
            <a:off x="5287122" y="1007084"/>
            <a:ext cx="6295965" cy="4970646"/>
          </a:xfrm>
        </p:spPr>
        <p:txBody>
          <a:bodyPr/>
          <a:lstStyle>
            <a:lvl1pPr marL="0" indent="0">
              <a:buNone/>
              <a:defRPr sz="3060"/>
            </a:lvl1pPr>
            <a:lvl2pPr marL="437155" indent="0">
              <a:buNone/>
              <a:defRPr sz="2677"/>
            </a:lvl2pPr>
            <a:lvl3pPr marL="874309" indent="0">
              <a:buNone/>
              <a:defRPr sz="2295"/>
            </a:lvl3pPr>
            <a:lvl4pPr marL="1311464" indent="0">
              <a:buNone/>
              <a:defRPr sz="1912"/>
            </a:lvl4pPr>
            <a:lvl5pPr marL="1748619" indent="0">
              <a:buNone/>
              <a:defRPr sz="1912"/>
            </a:lvl5pPr>
            <a:lvl6pPr marL="2185773" indent="0">
              <a:buNone/>
              <a:defRPr sz="1912"/>
            </a:lvl6pPr>
            <a:lvl7pPr marL="2622928" indent="0">
              <a:buNone/>
              <a:defRPr sz="1912"/>
            </a:lvl7pPr>
            <a:lvl8pPr marL="3060082" indent="0">
              <a:buNone/>
              <a:defRPr sz="1912"/>
            </a:lvl8pPr>
            <a:lvl9pPr marL="3497237" indent="0">
              <a:buNone/>
              <a:defRPr sz="1912"/>
            </a:lvl9pPr>
          </a:lstStyle>
          <a:p>
            <a:endParaRPr lang="en-US"/>
          </a:p>
        </p:txBody>
      </p:sp>
      <p:sp>
        <p:nvSpPr>
          <p:cNvPr id="4" name="Text Placeholder 3">
            <a:extLst>
              <a:ext uri="{FF2B5EF4-FFF2-40B4-BE49-F238E27FC236}">
                <a16:creationId xmlns:a16="http://schemas.microsoft.com/office/drawing/2014/main" id="{1A45D18B-7E36-430A-8DCB-817BF0C3CA31}"/>
              </a:ext>
            </a:extLst>
          </p:cNvPr>
          <p:cNvSpPr>
            <a:spLocks noGrp="1"/>
          </p:cNvSpPr>
          <p:nvPr>
            <p:ph type="body" sz="half" idx="2"/>
          </p:nvPr>
        </p:nvSpPr>
        <p:spPr>
          <a:xfrm>
            <a:off x="856630" y="2098357"/>
            <a:ext cx="4011087" cy="3887467"/>
          </a:xfrm>
        </p:spPr>
        <p:txBody>
          <a:bodyPr/>
          <a:lstStyle>
            <a:lvl1pPr marL="0" indent="0">
              <a:buNone/>
              <a:defRPr sz="1530"/>
            </a:lvl1pPr>
            <a:lvl2pPr marL="437155" indent="0">
              <a:buNone/>
              <a:defRPr sz="1339"/>
            </a:lvl2pPr>
            <a:lvl3pPr marL="874309" indent="0">
              <a:buNone/>
              <a:defRPr sz="1147"/>
            </a:lvl3pPr>
            <a:lvl4pPr marL="1311464" indent="0">
              <a:buNone/>
              <a:defRPr sz="957"/>
            </a:lvl4pPr>
            <a:lvl5pPr marL="1748619" indent="0">
              <a:buNone/>
              <a:defRPr sz="957"/>
            </a:lvl5pPr>
            <a:lvl6pPr marL="2185773" indent="0">
              <a:buNone/>
              <a:defRPr sz="957"/>
            </a:lvl6pPr>
            <a:lvl7pPr marL="2622928" indent="0">
              <a:buNone/>
              <a:defRPr sz="957"/>
            </a:lvl7pPr>
            <a:lvl8pPr marL="3060082" indent="0">
              <a:buNone/>
              <a:defRPr sz="957"/>
            </a:lvl8pPr>
            <a:lvl9pPr marL="3497237" indent="0">
              <a:buNone/>
              <a:defRPr sz="957"/>
            </a:lvl9pPr>
          </a:lstStyle>
          <a:p>
            <a:pPr lvl="0"/>
            <a:r>
              <a:rPr lang="en-US"/>
              <a:t>Edit Master text styles</a:t>
            </a:r>
          </a:p>
        </p:txBody>
      </p:sp>
      <p:sp>
        <p:nvSpPr>
          <p:cNvPr id="5" name="Date Placeholder 4">
            <a:extLst>
              <a:ext uri="{FF2B5EF4-FFF2-40B4-BE49-F238E27FC236}">
                <a16:creationId xmlns:a16="http://schemas.microsoft.com/office/drawing/2014/main" id="{DC2574EA-7494-4883-A033-7D8FC4F864BE}"/>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6" name="Footer Placeholder 5">
            <a:extLst>
              <a:ext uri="{FF2B5EF4-FFF2-40B4-BE49-F238E27FC236}">
                <a16:creationId xmlns:a16="http://schemas.microsoft.com/office/drawing/2014/main" id="{1544E41A-2176-4D11-9C99-699333B63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51F85A-1062-41BC-B9FA-F2DDE5DFFCF5}"/>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4484577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BC07-2BAB-4F97-B6AB-BF7C6E78B6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55DABE-54FB-403F-9FB5-390C847CF59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87A33-1CA7-4258-937E-765C7AA4D367}"/>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5" name="Footer Placeholder 4">
            <a:extLst>
              <a:ext uri="{FF2B5EF4-FFF2-40B4-BE49-F238E27FC236}">
                <a16:creationId xmlns:a16="http://schemas.microsoft.com/office/drawing/2014/main" id="{8D16B894-D54B-4093-9F4B-D1C61DA6B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119C0-380D-4ACB-B057-BB07ED14114A}"/>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8444267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0B0607-8A95-4D08-ADDF-2EBE1840700A}"/>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65A272-7F99-43DB-B49F-980F10D92C25}"/>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5D3926-CF17-4764-9DEF-DC45936673CA}"/>
              </a:ext>
            </a:extLst>
          </p:cNvPr>
          <p:cNvSpPr>
            <a:spLocks noGrp="1"/>
          </p:cNvSpPr>
          <p:nvPr>
            <p:ph type="dt" sz="half" idx="10"/>
          </p:nvPr>
        </p:nvSpPr>
        <p:spPr/>
        <p:txBody>
          <a:bodyPr/>
          <a:lstStyle/>
          <a:p>
            <a:fld id="{04F4E6B3-9B7F-4699-A926-3934462F8B98}" type="datetimeFigureOut">
              <a:rPr lang="en-US" smtClean="0"/>
              <a:t>11/23/2018</a:t>
            </a:fld>
            <a:endParaRPr lang="en-US"/>
          </a:p>
        </p:txBody>
      </p:sp>
      <p:sp>
        <p:nvSpPr>
          <p:cNvPr id="5" name="Footer Placeholder 4">
            <a:extLst>
              <a:ext uri="{FF2B5EF4-FFF2-40B4-BE49-F238E27FC236}">
                <a16:creationId xmlns:a16="http://schemas.microsoft.com/office/drawing/2014/main" id="{31617EB5-C592-4B7E-AAF1-54AAEC79B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3C39F-E10A-43C3-983F-F7CFC07B8377}"/>
              </a:ext>
            </a:extLst>
          </p:cNvPr>
          <p:cNvSpPr>
            <a:spLocks noGrp="1"/>
          </p:cNvSpPr>
          <p:nvPr>
            <p:ph type="sldNum" sz="quarter" idx="12"/>
          </p:nvPr>
        </p:nvSpPr>
        <p:spPr/>
        <p:txBody>
          <a:bodyPr/>
          <a:lstStyle/>
          <a:p>
            <a:fld id="{AC8623BE-FBF1-43A9-8A74-77AA2EFF9FA3}" type="slidenum">
              <a:rPr lang="en-US" smtClean="0"/>
              <a:t>‹#›</a:t>
            </a:fld>
            <a:endParaRPr lang="en-US"/>
          </a:p>
        </p:txBody>
      </p:sp>
    </p:spTree>
    <p:extLst>
      <p:ext uri="{BB962C8B-B14F-4D97-AF65-F5344CB8AC3E}">
        <p14:creationId xmlns:p14="http://schemas.microsoft.com/office/powerpoint/2010/main" val="1350451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7"/>
            <a:ext cx="11887200" cy="178611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0445347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23056"/>
          </a:xfrm>
          <a:noFill/>
        </p:spPr>
        <p:txBody>
          <a:bodyPr tIns="91440" bIns="91440" anchor="t" anchorCtr="0">
            <a:spAutoFit/>
          </a:bodyPr>
          <a:lstStyle>
            <a:lvl1pPr>
              <a:defRPr sz="6749" spc="-9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70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11"/>
            <a:ext cx="4572000" cy="447114"/>
          </a:xfrm>
          <a:prstGeom prst="rect">
            <a:avLst/>
          </a:prstGeom>
          <a:noFill/>
          <a:ln w="12700">
            <a:noFill/>
            <a:miter lim="800000"/>
            <a:headEnd type="none" w="sm" len="sm"/>
            <a:tailEnd type="none" w="sm" len="sm"/>
          </a:ln>
          <a:effectLst/>
        </p:spPr>
        <p:txBody>
          <a:bodyPr vert="horz" wrap="square" lIns="171426" tIns="171426" rIns="171426" bIns="171426" numCol="1" anchor="t" anchorCtr="0" compatLnSpc="1">
            <a:prstTxWarp prst="textNoShape">
              <a:avLst/>
            </a:prstTxWarp>
            <a:spAutoFit/>
          </a:bodyPr>
          <a:lstStyle/>
          <a:p>
            <a:pPr defTabSz="873854" eaLnBrk="0" hangingPunct="0"/>
            <a:r>
              <a:rPr lang="en-US" sz="65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45513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875"/>
            </a:lvl2pPr>
            <a:lvl3pPr marL="214272" indent="0">
              <a:buNone/>
              <a:defRPr/>
            </a:lvl3pPr>
            <a:lvl4pPr marL="428543" indent="0">
              <a:buNone/>
              <a:defRPr/>
            </a:lvl4pPr>
            <a:lvl5pPr marL="6428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8527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8"/>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95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4" y="1211288"/>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298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95915" y="2961238"/>
            <a:ext cx="4430494" cy="53847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95914" y="4056322"/>
            <a:ext cx="3700533" cy="320182"/>
          </a:xfrm>
          <a:prstGeom prst="rect">
            <a:avLst/>
          </a:prstGeom>
        </p:spPr>
        <p:txBody>
          <a:bodyPr wrap="none" lIns="0" tIns="0" rIns="0" bIns="0">
            <a:spAutoFit/>
          </a:body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300468" y="0"/>
            <a:ext cx="10136008" cy="6994525"/>
          </a:xfrm>
          <a:prstGeom prst="rect">
            <a:avLst/>
          </a:prstGeom>
        </p:spPr>
      </p:pic>
    </p:spTree>
    <p:extLst>
      <p:ext uri="{BB962C8B-B14F-4D97-AF65-F5344CB8AC3E}">
        <p14:creationId xmlns:p14="http://schemas.microsoft.com/office/powerpoint/2010/main" val="425413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4" y="3039097"/>
            <a:ext cx="68089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95914" y="4041282"/>
            <a:ext cx="68089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5019148" y="0"/>
            <a:ext cx="7320166" cy="6994525"/>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764005" y="6079935"/>
            <a:ext cx="3078028" cy="313904"/>
          </a:xfrm>
        </p:spPr>
        <p:txBody>
          <a:bodyPr anchor="b"/>
          <a:lstStyle>
            <a:lvl1pPr marL="0" indent="0" algn="r">
              <a:buFont typeface="Arial" panose="020B0604020202020204" pitchFamily="34" charset="0"/>
              <a:buNone/>
              <a:defRPr sz="2040">
                <a:latin typeface="+mn-lt"/>
              </a:defRPr>
            </a:lvl1pPr>
            <a:lvl2pPr marL="233149" indent="0">
              <a:buNone/>
              <a:defRPr/>
            </a:lvl2pPr>
          </a:lstStyle>
          <a:p>
            <a:pPr lvl="0"/>
            <a:r>
              <a:rPr lang="en-US" dirty="0"/>
              <a:t>Session code here</a:t>
            </a:r>
          </a:p>
        </p:txBody>
      </p:sp>
    </p:spTree>
    <p:extLst>
      <p:ext uri="{BB962C8B-B14F-4D97-AF65-F5344CB8AC3E}">
        <p14:creationId xmlns:p14="http://schemas.microsoft.com/office/powerpoint/2010/main" val="702557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364552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818627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975732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88797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409512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5836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96905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82747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906497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174617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725091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808970"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808970"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ext uri="{BB962C8B-B14F-4D97-AF65-F5344CB8AC3E}">
        <p14:creationId xmlns:p14="http://schemas.microsoft.com/office/powerpoint/2010/main" val="180227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808970"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808970"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ext uri="{BB962C8B-B14F-4D97-AF65-F5344CB8AC3E}">
        <p14:creationId xmlns:p14="http://schemas.microsoft.com/office/powerpoint/2010/main" val="398202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808970"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ext uri="{BB962C8B-B14F-4D97-AF65-F5344CB8AC3E}">
        <p14:creationId xmlns:p14="http://schemas.microsoft.com/office/powerpoint/2010/main" val="3151952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808970"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5019148" y="0"/>
            <a:ext cx="7320166" cy="6994525"/>
          </a:xfrm>
          <a:prstGeom prst="rect">
            <a:avLst/>
          </a:prstGeom>
        </p:spPr>
      </p:pic>
    </p:spTree>
    <p:extLst>
      <p:ext uri="{BB962C8B-B14F-4D97-AF65-F5344CB8AC3E}">
        <p14:creationId xmlns:p14="http://schemas.microsoft.com/office/powerpoint/2010/main" val="2296538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5095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1556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0356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612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277624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78740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5492650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2"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7"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9" y="6392863"/>
            <a:ext cx="1430953" cy="306224"/>
          </a:xfrm>
          <a:prstGeom prst="rect">
            <a:avLst/>
          </a:prstGeom>
        </p:spPr>
      </p:pic>
    </p:spTree>
    <p:extLst>
      <p:ext uri="{BB962C8B-B14F-4D97-AF65-F5344CB8AC3E}">
        <p14:creationId xmlns:p14="http://schemas.microsoft.com/office/powerpoint/2010/main" val="653255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252714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51167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79351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image" Target="../media/image29.png"/><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theme" Target="../theme/theme10.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theme" Target="../theme/theme11.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slideLayout" Target="../slideLayouts/slideLayout232.xml"/><Relationship Id="rId3" Type="http://schemas.openxmlformats.org/officeDocument/2006/relationships/slideLayout" Target="../slideLayouts/slideLayout209.xml"/><Relationship Id="rId21" Type="http://schemas.openxmlformats.org/officeDocument/2006/relationships/slideLayout" Target="../slideLayouts/slideLayout227.xml"/><Relationship Id="rId34" Type="http://schemas.openxmlformats.org/officeDocument/2006/relationships/image" Target="../media/image29.png"/><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theme" Target="../theme/theme12.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29" Type="http://schemas.openxmlformats.org/officeDocument/2006/relationships/slideLayout" Target="../slideLayouts/slideLayout235.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31" Type="http://schemas.openxmlformats.org/officeDocument/2006/relationships/slideLayout" Target="../slideLayouts/slideLayout237.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theme" Target="../theme/theme1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emf"/><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3.xml"/><Relationship Id="rId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9.png"/><Relationship Id="rId2" Type="http://schemas.openxmlformats.org/officeDocument/2006/relationships/slideLayout" Target="../slideLayouts/slideLayout41.xml"/><Relationship Id="rId16" Type="http://schemas.openxmlformats.org/officeDocument/2006/relationships/theme" Target="../theme/theme4.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5.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image" Target="../media/image12.emf"/><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theme" Target="../theme/theme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image" Target="../media/image1.emf"/><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theme" Target="../theme/theme7.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image" Target="../media/image1.emf"/><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9.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623"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059237248"/>
      </p:ext>
    </p:extLst>
  </p:cSld>
  <p:clrMap bg1="dk1" tx1="lt1" bg2="dk2" tx2="lt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835968395"/>
      </p:ext>
    </p:extLst>
  </p:cSld>
  <p:clrMap bg1="lt1" tx1="dk1" bg2="lt2" tx2="dk2" accent1="accent1" accent2="accent2" accent3="accent3" accent4="accent4" accent5="accent5" accent6="accent6" hlink="hlink" folHlink="folHlink"/>
  <p:sldLayoutIdLst>
    <p:sldLayoutId id="2147484675" r:id="rId1"/>
    <p:sldLayoutId id="2147484676" r:id="rId2"/>
    <p:sldLayoutId id="2147484677" r:id="rId3"/>
    <p:sldLayoutId id="2147484678" r:id="rId4"/>
    <p:sldLayoutId id="2147484679" r:id="rId5"/>
    <p:sldLayoutId id="2147484680" r:id="rId6"/>
    <p:sldLayoutId id="2147484681" r:id="rId7"/>
    <p:sldLayoutId id="2147484682" r:id="rId8"/>
    <p:sldLayoutId id="2147484683" r:id="rId9"/>
    <p:sldLayoutId id="2147484684" r:id="rId10"/>
    <p:sldLayoutId id="2147484685" r:id="rId11"/>
    <p:sldLayoutId id="2147484686" r:id="rId12"/>
    <p:sldLayoutId id="2147484687" r:id="rId13"/>
    <p:sldLayoutId id="2147484688" r:id="rId14"/>
    <p:sldLayoutId id="2147484689" r:id="rId15"/>
    <p:sldLayoutId id="2147484690" r:id="rId16"/>
    <p:sldLayoutId id="2147484691" r:id="rId17"/>
    <p:sldLayoutId id="2147484692" r:id="rId18"/>
    <p:sldLayoutId id="2147484693" r:id="rId19"/>
    <p:sldLayoutId id="2147484694" r:id="rId20"/>
    <p:sldLayoutId id="2147484695" r:id="rId21"/>
    <p:sldLayoutId id="2147484696" r:id="rId22"/>
    <p:sldLayoutId id="2147484697" r:id="rId23"/>
    <p:sldLayoutId id="2147484698" r:id="rId24"/>
    <p:sldLayoutId id="2147484699" r:id="rId25"/>
    <p:sldLayoutId id="2147484700" r:id="rId26"/>
    <p:sldLayoutId id="2147484701" r:id="rId27"/>
    <p:sldLayoutId id="2147484702" r:id="rId2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4"/>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058896483"/>
      </p:ext>
    </p:extLst>
  </p:cSld>
  <p:clrMap bg1="dk1" tx1="lt1" bg2="dk2" tx2="lt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9" y="-8393"/>
            <a:ext cx="955511" cy="5775359"/>
            <a:chOff x="12618967" y="-8396"/>
            <a:chExt cx="95551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27"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127"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27"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127"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27" fontAlgn="base">
                  <a:spcBef>
                    <a:spcPct val="0"/>
                  </a:spcBef>
                  <a:spcAft>
                    <a:spcPct val="0"/>
                  </a:spcAft>
                </a:pPr>
                <a:r>
                  <a:rPr lang="en-US" sz="500" b="1" dirty="0">
                    <a:gradFill>
                      <a:gsLst>
                        <a:gs pos="92035">
                          <a:srgbClr val="505050"/>
                        </a:gs>
                        <a:gs pos="27000">
                          <a:srgbClr val="505050"/>
                        </a:gs>
                      </a:gsLst>
                      <a:lin ang="5400000" scaled="0"/>
                    </a:gradFill>
                    <a:ea typeface="Segoe UI" pitchFamily="34" charset="0"/>
                    <a:cs typeface="Segoe UI" pitchFamily="34" charset="0"/>
                  </a:rPr>
                  <a:t>Light Gray</a:t>
                </a:r>
              </a:p>
              <a:p>
                <a:pPr defTabSz="932127" fontAlgn="base">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27"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Blue</a:t>
                </a:r>
              </a:p>
              <a:p>
                <a:pPr defTabSz="932127"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27"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127"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27"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Gray</a:t>
                </a:r>
              </a:p>
              <a:p>
                <a:pPr defTabSz="932127"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27"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Purple</a:t>
                </a:r>
              </a:p>
              <a:p>
                <a:pPr defTabSz="932127"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27"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Orange</a:t>
                </a:r>
              </a:p>
              <a:p>
                <a:pPr defTabSz="932127"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27"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Green</a:t>
                </a:r>
              </a:p>
              <a:p>
                <a:pPr defTabSz="932127"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79639" y="257059"/>
              <a:ext cx="860293" cy="329384"/>
            </a:xfrm>
            <a:prstGeom prst="rect">
              <a:avLst/>
            </a:prstGeom>
            <a:noFill/>
          </p:spPr>
          <p:txBody>
            <a:bodyPr wrap="none" lIns="0" tIns="91440" rIns="182880" bIns="91440" rtlCol="0">
              <a:spAutoFit/>
            </a:bodyPr>
            <a:lstStyle/>
            <a:p>
              <a:pPr defTabSz="1109943">
                <a:lnSpc>
                  <a:spcPct val="90000"/>
                </a:lnSpc>
                <a:spcAft>
                  <a:spcPts val="600"/>
                </a:spcAft>
              </a:pPr>
              <a:r>
                <a:rPr lang="en-US" sz="998"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16447" y="4227471"/>
              <a:ext cx="2707747" cy="329384"/>
            </a:xfrm>
            <a:prstGeom prst="rect">
              <a:avLst/>
            </a:prstGeom>
            <a:noFill/>
          </p:spPr>
          <p:txBody>
            <a:bodyPr wrap="none" lIns="0" tIns="91440" rIns="182880" bIns="91440" rtlCol="0">
              <a:spAutoFit/>
            </a:bodyPr>
            <a:lstStyle/>
            <a:p>
              <a:pPr defTabSz="1109943">
                <a:lnSpc>
                  <a:spcPct val="90000"/>
                </a:lnSpc>
                <a:spcAft>
                  <a:spcPts val="600"/>
                </a:spcAft>
              </a:pPr>
              <a:r>
                <a:rPr lang="en-US" sz="998" dirty="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2162294996"/>
      </p:ext>
    </p:extLst>
  </p:cSld>
  <p:clrMap bg1="lt1" tx1="dk1" bg2="lt2" tx2="dk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 id="2147484742" r:id="rId6"/>
    <p:sldLayoutId id="2147484743" r:id="rId7"/>
    <p:sldLayoutId id="2147484744" r:id="rId8"/>
    <p:sldLayoutId id="2147484745" r:id="rId9"/>
    <p:sldLayoutId id="2147484746" r:id="rId10"/>
    <p:sldLayoutId id="2147484747" r:id="rId11"/>
    <p:sldLayoutId id="2147484748" r:id="rId12"/>
    <p:sldLayoutId id="2147484749" r:id="rId13"/>
    <p:sldLayoutId id="2147484750" r:id="rId14"/>
    <p:sldLayoutId id="2147484751" r:id="rId15"/>
    <p:sldLayoutId id="2147484752" r:id="rId16"/>
    <p:sldLayoutId id="2147484753" r:id="rId17"/>
    <p:sldLayoutId id="2147484754" r:id="rId18"/>
    <p:sldLayoutId id="2147484755" r:id="rId19"/>
    <p:sldLayoutId id="2147484756" r:id="rId20"/>
    <p:sldLayoutId id="2147484757" r:id="rId21"/>
    <p:sldLayoutId id="2147484758" r:id="rId22"/>
    <p:sldLayoutId id="2147484759" r:id="rId23"/>
    <p:sldLayoutId id="2147484760" r:id="rId24"/>
  </p:sldLayoutIdLst>
  <p:transition>
    <p:fade/>
  </p:transition>
  <p:txStyles>
    <p:titleStyle>
      <a:lvl1pPr algn="l" defTabSz="93239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3" marR="0" indent="-342773" algn="l" defTabSz="932398"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84" marR="0" indent="-241210" algn="l" defTabSz="932398"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805" marR="0" indent="-228515" algn="l" defTabSz="93239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20" marR="0" indent="-228515" algn="l" defTabSz="93239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36" marR="0" indent="-228515" algn="l" defTabSz="93239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92" indent="-233100" algn="l" defTabSz="93239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91" indent="-233100" algn="l" defTabSz="93239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91" indent="-233100" algn="l" defTabSz="93239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90" indent="-233100" algn="l" defTabSz="93239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98" rtl="0" eaLnBrk="1" latinLnBrk="0" hangingPunct="1">
        <a:defRPr sz="1800" kern="1200">
          <a:solidFill>
            <a:schemeClr val="tx1"/>
          </a:solidFill>
          <a:latin typeface="+mn-lt"/>
          <a:ea typeface="+mn-ea"/>
          <a:cs typeface="+mn-cs"/>
        </a:defRPr>
      </a:lvl1pPr>
      <a:lvl2pPr marL="466198" algn="l" defTabSz="932398" rtl="0" eaLnBrk="1" latinLnBrk="0" hangingPunct="1">
        <a:defRPr sz="1800" kern="1200">
          <a:solidFill>
            <a:schemeClr val="tx1"/>
          </a:solidFill>
          <a:latin typeface="+mn-lt"/>
          <a:ea typeface="+mn-ea"/>
          <a:cs typeface="+mn-cs"/>
        </a:defRPr>
      </a:lvl2pPr>
      <a:lvl3pPr marL="932398" algn="l" defTabSz="932398" rtl="0" eaLnBrk="1" latinLnBrk="0" hangingPunct="1">
        <a:defRPr sz="1800" kern="1200">
          <a:solidFill>
            <a:schemeClr val="tx1"/>
          </a:solidFill>
          <a:latin typeface="+mn-lt"/>
          <a:ea typeface="+mn-ea"/>
          <a:cs typeface="+mn-cs"/>
        </a:defRPr>
      </a:lvl3pPr>
      <a:lvl4pPr marL="1398596" algn="l" defTabSz="932398" rtl="0" eaLnBrk="1" latinLnBrk="0" hangingPunct="1">
        <a:defRPr sz="1800" kern="1200">
          <a:solidFill>
            <a:schemeClr val="tx1"/>
          </a:solidFill>
          <a:latin typeface="+mn-lt"/>
          <a:ea typeface="+mn-ea"/>
          <a:cs typeface="+mn-cs"/>
        </a:defRPr>
      </a:lvl4pPr>
      <a:lvl5pPr marL="1864794" algn="l" defTabSz="932398" rtl="0" eaLnBrk="1" latinLnBrk="0" hangingPunct="1">
        <a:defRPr sz="1800" kern="1200">
          <a:solidFill>
            <a:schemeClr val="tx1"/>
          </a:solidFill>
          <a:latin typeface="+mn-lt"/>
          <a:ea typeface="+mn-ea"/>
          <a:cs typeface="+mn-cs"/>
        </a:defRPr>
      </a:lvl5pPr>
      <a:lvl6pPr marL="2330994" algn="l" defTabSz="932398" rtl="0" eaLnBrk="1" latinLnBrk="0" hangingPunct="1">
        <a:defRPr sz="1800" kern="1200">
          <a:solidFill>
            <a:schemeClr val="tx1"/>
          </a:solidFill>
          <a:latin typeface="+mn-lt"/>
          <a:ea typeface="+mn-ea"/>
          <a:cs typeface="+mn-cs"/>
        </a:defRPr>
      </a:lvl6pPr>
      <a:lvl7pPr marL="2797192" algn="l" defTabSz="932398" rtl="0" eaLnBrk="1" latinLnBrk="0" hangingPunct="1">
        <a:defRPr sz="1800" kern="1200">
          <a:solidFill>
            <a:schemeClr val="tx1"/>
          </a:solidFill>
          <a:latin typeface="+mn-lt"/>
          <a:ea typeface="+mn-ea"/>
          <a:cs typeface="+mn-cs"/>
        </a:defRPr>
      </a:lvl7pPr>
      <a:lvl8pPr marL="3263390" algn="l" defTabSz="932398" rtl="0" eaLnBrk="1" latinLnBrk="0" hangingPunct="1">
        <a:defRPr sz="1800" kern="1200">
          <a:solidFill>
            <a:schemeClr val="tx1"/>
          </a:solidFill>
          <a:latin typeface="+mn-lt"/>
          <a:ea typeface="+mn-ea"/>
          <a:cs typeface="+mn-cs"/>
        </a:defRPr>
      </a:lvl8pPr>
      <a:lvl9pPr marL="3729590" algn="l" defTabSz="93239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2E303E-109B-4601-A3D7-CA5CE196005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CCB9F2-0F3B-4E00-AFB3-6A2F000EB034}"/>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E7433-CBE9-4DB0-9F61-BFE65049F7EA}"/>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8236A91-DF21-42E0-8E9D-0484E1E145CB}" type="datetimeFigureOut">
              <a:rPr lang="en-US" smtClean="0"/>
              <a:t>11/23/2018</a:t>
            </a:fld>
            <a:endParaRPr lang="en-US"/>
          </a:p>
        </p:txBody>
      </p:sp>
      <p:sp>
        <p:nvSpPr>
          <p:cNvPr id="5" name="Footer Placeholder 4">
            <a:extLst>
              <a:ext uri="{FF2B5EF4-FFF2-40B4-BE49-F238E27FC236}">
                <a16:creationId xmlns:a16="http://schemas.microsoft.com/office/drawing/2014/main" id="{3760F9BA-A7FA-47C3-8EC6-2F88FEEBEE77}"/>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D5935-0880-493A-BF6A-F0368C80570C}"/>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9DA66666-6346-4C1C-911E-005BAAA10D77}" type="slidenum">
              <a:rPr lang="en-US" smtClean="0"/>
              <a:t>‹#›</a:t>
            </a:fld>
            <a:endParaRPr lang="en-US"/>
          </a:p>
        </p:txBody>
      </p:sp>
    </p:spTree>
    <p:extLst>
      <p:ext uri="{BB962C8B-B14F-4D97-AF65-F5344CB8AC3E}">
        <p14:creationId xmlns:p14="http://schemas.microsoft.com/office/powerpoint/2010/main" val="2485599042"/>
      </p:ext>
    </p:extLst>
  </p:cSld>
  <p:clrMap bg1="lt1" tx1="dk1" bg2="lt2" tx2="dk2" accent1="accent1" accent2="accent2" accent3="accent3" accent4="accent4" accent5="accent5" accent6="accent6" hlink="hlink" folHlink="folHlink"/>
  <p:sldLayoutIdLst>
    <p:sldLayoutId id="2147483655" r:id="rId1"/>
    <p:sldLayoutId id="2147484515" r:id="rId2"/>
    <p:sldLayoutId id="2147484519" r:id="rId3"/>
    <p:sldLayoutId id="214748452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0078" y="626392"/>
            <a:ext cx="11174830"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01078" y="1621986"/>
            <a:ext cx="8705178" cy="19652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676179"/>
      </p:ext>
    </p:extLst>
  </p:cSld>
  <p:clrMap bg1="dk1" tx1="lt1" bg2="dk2" tx2="lt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 id="2147484536" r:id="rId12"/>
    <p:sldLayoutId id="2147484537" r:id="rId13"/>
    <p:sldLayoutId id="2147484538" r:id="rId14"/>
    <p:sldLayoutId id="2147484539" r:id="rId15"/>
  </p:sldLayoutIdLst>
  <p:transition>
    <p:fade/>
  </p:transition>
  <p:hf hdr="0" ftr="0"/>
  <p:txStyles>
    <p:titleStyle>
      <a:lvl1pPr algn="l" defTabSz="874278" rtl="0" eaLnBrk="1" latinLnBrk="0" hangingPunct="1">
        <a:lnSpc>
          <a:spcPct val="90000"/>
        </a:lnSpc>
        <a:spcBef>
          <a:spcPct val="0"/>
        </a:spcBef>
        <a:buNone/>
        <a:defRPr lang="en-US" sz="5259" b="0" kern="1200" cap="none" spc="-96" baseline="0" dirty="0" smtClean="0">
          <a:ln w="3175">
            <a:noFill/>
          </a:ln>
          <a:solidFill>
            <a:schemeClr val="tx1"/>
          </a:solidFill>
          <a:effectLst/>
          <a:latin typeface="+mj-lt"/>
          <a:ea typeface="+mn-ea"/>
          <a:cs typeface="Segoe UI" pitchFamily="34" charset="0"/>
        </a:defRPr>
      </a:lvl1pPr>
    </p:titleStyle>
    <p:bodyStyle>
      <a:lvl1pPr marL="321407" marR="0" indent="-321407" algn="l" defTabSz="874278" rtl="0" eaLnBrk="1" fontAlgn="auto" latinLnBrk="0" hangingPunct="1">
        <a:lnSpc>
          <a:spcPct val="90000"/>
        </a:lnSpc>
        <a:spcBef>
          <a:spcPct val="20000"/>
        </a:spcBef>
        <a:spcAft>
          <a:spcPts val="0"/>
        </a:spcAft>
        <a:buClrTx/>
        <a:buSzPct val="90000"/>
        <a:buFont typeface="Arial" pitchFamily="34" charset="0"/>
        <a:buChar char="•"/>
        <a:tabLst/>
        <a:defRPr sz="3749" kern="1200" spc="0" baseline="0">
          <a:gradFill>
            <a:gsLst>
              <a:gs pos="1250">
                <a:schemeClr val="tx1"/>
              </a:gs>
              <a:gs pos="100000">
                <a:schemeClr val="tx1"/>
              </a:gs>
            </a:gsLst>
            <a:lin ang="5400000" scaled="0"/>
          </a:gradFill>
          <a:latin typeface="+mj-lt"/>
          <a:ea typeface="+mn-ea"/>
          <a:cs typeface="+mn-cs"/>
        </a:defRPr>
      </a:lvl1pPr>
      <a:lvl2pPr marL="547582" marR="0" indent="-226175" algn="l" defTabSz="874278" rtl="0" eaLnBrk="1" fontAlgn="auto" latinLnBrk="0" hangingPunct="1">
        <a:lnSpc>
          <a:spcPct val="90000"/>
        </a:lnSpc>
        <a:spcBef>
          <a:spcPct val="20000"/>
        </a:spcBef>
        <a:spcAft>
          <a:spcPts val="0"/>
        </a:spcAft>
        <a:buClrTx/>
        <a:buSzPct val="90000"/>
        <a:buFont typeface="Arial" pitchFamily="34" charset="0"/>
        <a:buChar char="•"/>
        <a:tabLst/>
        <a:defRPr sz="2250" kern="1200" spc="0" baseline="0">
          <a:gradFill>
            <a:gsLst>
              <a:gs pos="1250">
                <a:schemeClr val="tx1"/>
              </a:gs>
              <a:gs pos="100000">
                <a:schemeClr val="tx1"/>
              </a:gs>
            </a:gsLst>
            <a:lin ang="5400000" scaled="0"/>
          </a:gradFill>
          <a:latin typeface="+mn-lt"/>
          <a:ea typeface="+mn-ea"/>
          <a:cs typeface="+mn-cs"/>
        </a:defRPr>
      </a:lvl2pPr>
      <a:lvl3pPr marL="749950"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875" kern="1200" spc="0" baseline="0">
          <a:gradFill>
            <a:gsLst>
              <a:gs pos="1250">
                <a:schemeClr val="tx1"/>
              </a:gs>
              <a:gs pos="100000">
                <a:schemeClr val="tx1"/>
              </a:gs>
            </a:gsLst>
            <a:lin ang="5400000" scaled="0"/>
          </a:gradFill>
          <a:latin typeface="+mn-lt"/>
          <a:ea typeface="+mn-ea"/>
          <a:cs typeface="+mn-cs"/>
        </a:defRPr>
      </a:lvl3pPr>
      <a:lvl4pPr marL="96422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4pPr>
      <a:lvl5pPr marL="117849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5pPr>
      <a:lvl6pPr marL="240426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84140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78542"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715681"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74278" rtl="0" eaLnBrk="1" latinLnBrk="0" hangingPunct="1">
        <a:defRPr sz="1688" kern="1200">
          <a:solidFill>
            <a:schemeClr val="tx1"/>
          </a:solidFill>
          <a:latin typeface="+mn-lt"/>
          <a:ea typeface="+mn-ea"/>
          <a:cs typeface="+mn-cs"/>
        </a:defRPr>
      </a:lvl1pPr>
      <a:lvl2pPr marL="437138" algn="l" defTabSz="874278" rtl="0" eaLnBrk="1" latinLnBrk="0" hangingPunct="1">
        <a:defRPr sz="1688" kern="1200">
          <a:solidFill>
            <a:schemeClr val="tx1"/>
          </a:solidFill>
          <a:latin typeface="+mn-lt"/>
          <a:ea typeface="+mn-ea"/>
          <a:cs typeface="+mn-cs"/>
        </a:defRPr>
      </a:lvl2pPr>
      <a:lvl3pPr marL="874278" algn="l" defTabSz="874278" rtl="0" eaLnBrk="1" latinLnBrk="0" hangingPunct="1">
        <a:defRPr sz="1688" kern="1200">
          <a:solidFill>
            <a:schemeClr val="tx1"/>
          </a:solidFill>
          <a:latin typeface="+mn-lt"/>
          <a:ea typeface="+mn-ea"/>
          <a:cs typeface="+mn-cs"/>
        </a:defRPr>
      </a:lvl3pPr>
      <a:lvl4pPr marL="1311416" algn="l" defTabSz="874278" rtl="0" eaLnBrk="1" latinLnBrk="0" hangingPunct="1">
        <a:defRPr sz="1688" kern="1200">
          <a:solidFill>
            <a:schemeClr val="tx1"/>
          </a:solidFill>
          <a:latin typeface="+mn-lt"/>
          <a:ea typeface="+mn-ea"/>
          <a:cs typeface="+mn-cs"/>
        </a:defRPr>
      </a:lvl4pPr>
      <a:lvl5pPr marL="1748555" algn="l" defTabSz="874278" rtl="0" eaLnBrk="1" latinLnBrk="0" hangingPunct="1">
        <a:defRPr sz="1688" kern="1200">
          <a:solidFill>
            <a:schemeClr val="tx1"/>
          </a:solidFill>
          <a:latin typeface="+mn-lt"/>
          <a:ea typeface="+mn-ea"/>
          <a:cs typeface="+mn-cs"/>
        </a:defRPr>
      </a:lvl5pPr>
      <a:lvl6pPr marL="2185695" algn="l" defTabSz="874278" rtl="0" eaLnBrk="1" latinLnBrk="0" hangingPunct="1">
        <a:defRPr sz="1688" kern="1200">
          <a:solidFill>
            <a:schemeClr val="tx1"/>
          </a:solidFill>
          <a:latin typeface="+mn-lt"/>
          <a:ea typeface="+mn-ea"/>
          <a:cs typeface="+mn-cs"/>
        </a:defRPr>
      </a:lvl6pPr>
      <a:lvl7pPr marL="2622833" algn="l" defTabSz="874278" rtl="0" eaLnBrk="1" latinLnBrk="0" hangingPunct="1">
        <a:defRPr sz="1688" kern="1200">
          <a:solidFill>
            <a:schemeClr val="tx1"/>
          </a:solidFill>
          <a:latin typeface="+mn-lt"/>
          <a:ea typeface="+mn-ea"/>
          <a:cs typeface="+mn-cs"/>
        </a:defRPr>
      </a:lvl7pPr>
      <a:lvl8pPr marL="3059971" algn="l" defTabSz="874278" rtl="0" eaLnBrk="1" latinLnBrk="0" hangingPunct="1">
        <a:defRPr sz="1688" kern="1200">
          <a:solidFill>
            <a:schemeClr val="tx1"/>
          </a:solidFill>
          <a:latin typeface="+mn-lt"/>
          <a:ea typeface="+mn-ea"/>
          <a:cs typeface="+mn-cs"/>
        </a:defRPr>
      </a:lvl8pPr>
      <a:lvl9pPr marL="3497112" algn="l" defTabSz="874278" rtl="0" eaLnBrk="1" latinLnBrk="0" hangingPunct="1">
        <a:defRPr sz="16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BEA8C4-4867-4FA4-95CE-09088BCADA4F}"/>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9C0139-22E7-4B09-8BC0-60EE11006F3B}"/>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50BDE-8C3D-4CCE-A131-1A357916B05F}"/>
              </a:ext>
            </a:extLst>
          </p:cNvPr>
          <p:cNvSpPr>
            <a:spLocks noGrp="1"/>
          </p:cNvSpPr>
          <p:nvPr>
            <p:ph type="dt" sz="half" idx="2"/>
          </p:nvPr>
        </p:nvSpPr>
        <p:spPr>
          <a:xfrm>
            <a:off x="855008" y="6482890"/>
            <a:ext cx="2798207" cy="372394"/>
          </a:xfrm>
          <a:prstGeom prst="rect">
            <a:avLst/>
          </a:prstGeom>
        </p:spPr>
        <p:txBody>
          <a:bodyPr vert="horz" lIns="91440" tIns="45720" rIns="91440" bIns="45720" rtlCol="0" anchor="ctr"/>
          <a:lstStyle>
            <a:lvl1pPr algn="l">
              <a:defRPr sz="1147">
                <a:solidFill>
                  <a:schemeClr val="tx1">
                    <a:tint val="75000"/>
                  </a:schemeClr>
                </a:solidFill>
              </a:defRPr>
            </a:lvl1pPr>
          </a:lstStyle>
          <a:p>
            <a:fld id="{04F4E6B3-9B7F-4699-A926-3934462F8B98}" type="datetimeFigureOut">
              <a:rPr lang="en-US" smtClean="0"/>
              <a:t>11/23/2018</a:t>
            </a:fld>
            <a:endParaRPr lang="en-US"/>
          </a:p>
        </p:txBody>
      </p:sp>
      <p:sp>
        <p:nvSpPr>
          <p:cNvPr id="5" name="Footer Placeholder 4">
            <a:extLst>
              <a:ext uri="{FF2B5EF4-FFF2-40B4-BE49-F238E27FC236}">
                <a16:creationId xmlns:a16="http://schemas.microsoft.com/office/drawing/2014/main" id="{FD56CEE2-5D4C-4F3C-BB9A-FFC0BAEC772B}"/>
              </a:ext>
            </a:extLst>
          </p:cNvPr>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147">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D0B5D8-79A0-4C6C-A1E3-8F63A7932531}"/>
              </a:ext>
            </a:extLst>
          </p:cNvPr>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147">
                <a:solidFill>
                  <a:schemeClr val="tx1">
                    <a:tint val="75000"/>
                  </a:schemeClr>
                </a:solidFill>
              </a:defRPr>
            </a:lvl1pPr>
          </a:lstStyle>
          <a:p>
            <a:fld id="{AC8623BE-FBF1-43A9-8A74-77AA2EFF9FA3}" type="slidenum">
              <a:rPr lang="en-US" smtClean="0"/>
              <a:t>‹#›</a:t>
            </a:fld>
            <a:endParaRPr lang="en-US"/>
          </a:p>
        </p:txBody>
      </p:sp>
    </p:spTree>
    <p:extLst>
      <p:ext uri="{BB962C8B-B14F-4D97-AF65-F5344CB8AC3E}">
        <p14:creationId xmlns:p14="http://schemas.microsoft.com/office/powerpoint/2010/main" val="2288735911"/>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 id="2147484554" r:id="rId14"/>
    <p:sldLayoutId id="2147484555" r:id="rId15"/>
    <p:sldLayoutId id="2147484556" r:id="rId16"/>
    <p:sldLayoutId id="2147484557" r:id="rId17"/>
  </p:sldLayoutIdLst>
  <p:txStyles>
    <p:titleStyle>
      <a:lvl1pPr algn="l" defTabSz="874309" rtl="0" eaLnBrk="1" latinLnBrk="0" hangingPunct="1">
        <a:lnSpc>
          <a:spcPct val="90000"/>
        </a:lnSpc>
        <a:spcBef>
          <a:spcPct val="0"/>
        </a:spcBef>
        <a:buNone/>
        <a:defRPr sz="4207" kern="1200">
          <a:solidFill>
            <a:schemeClr val="tx1"/>
          </a:solidFill>
          <a:latin typeface="+mj-lt"/>
          <a:ea typeface="+mj-ea"/>
          <a:cs typeface="+mj-cs"/>
        </a:defRPr>
      </a:lvl1pPr>
    </p:titleStyle>
    <p:bodyStyle>
      <a:lvl1pPr marL="218578" indent="-218578" algn="l" defTabSz="874309" rtl="0" eaLnBrk="1" latinLnBrk="0" hangingPunct="1">
        <a:lnSpc>
          <a:spcPct val="90000"/>
        </a:lnSpc>
        <a:spcBef>
          <a:spcPts val="957"/>
        </a:spcBef>
        <a:buFont typeface="Arial" panose="020B0604020202020204" pitchFamily="34" charset="0"/>
        <a:buChar char="•"/>
        <a:defRPr sz="2677" kern="1200">
          <a:solidFill>
            <a:schemeClr val="tx1"/>
          </a:solidFill>
          <a:latin typeface="+mn-lt"/>
          <a:ea typeface="+mn-ea"/>
          <a:cs typeface="+mn-cs"/>
        </a:defRPr>
      </a:lvl1pPr>
      <a:lvl2pPr marL="655732" indent="-218578" algn="l" defTabSz="874309" rtl="0" eaLnBrk="1" latinLnBrk="0" hangingPunct="1">
        <a:lnSpc>
          <a:spcPct val="90000"/>
        </a:lnSpc>
        <a:spcBef>
          <a:spcPts val="478"/>
        </a:spcBef>
        <a:buFont typeface="Arial" panose="020B0604020202020204" pitchFamily="34" charset="0"/>
        <a:buChar char="•"/>
        <a:defRPr sz="2295" kern="1200">
          <a:solidFill>
            <a:schemeClr val="tx1"/>
          </a:solidFill>
          <a:latin typeface="+mn-lt"/>
          <a:ea typeface="+mn-ea"/>
          <a:cs typeface="+mn-cs"/>
        </a:defRPr>
      </a:lvl2pPr>
      <a:lvl3pPr marL="1092887" indent="-218578" algn="l" defTabSz="874309" rtl="0" eaLnBrk="1" latinLnBrk="0" hangingPunct="1">
        <a:lnSpc>
          <a:spcPct val="90000"/>
        </a:lnSpc>
        <a:spcBef>
          <a:spcPts val="478"/>
        </a:spcBef>
        <a:buFont typeface="Arial" panose="020B0604020202020204" pitchFamily="34" charset="0"/>
        <a:buChar char="•"/>
        <a:defRPr sz="1912" kern="1200">
          <a:solidFill>
            <a:schemeClr val="tx1"/>
          </a:solidFill>
          <a:latin typeface="+mn-lt"/>
          <a:ea typeface="+mn-ea"/>
          <a:cs typeface="+mn-cs"/>
        </a:defRPr>
      </a:lvl3pPr>
      <a:lvl4pPr marL="1530042" indent="-218578" algn="l" defTabSz="874309" rtl="0" eaLnBrk="1" latinLnBrk="0" hangingPunct="1">
        <a:lnSpc>
          <a:spcPct val="90000"/>
        </a:lnSpc>
        <a:spcBef>
          <a:spcPts val="478"/>
        </a:spcBef>
        <a:buFont typeface="Arial" panose="020B0604020202020204" pitchFamily="34" charset="0"/>
        <a:buChar char="•"/>
        <a:defRPr sz="1722" kern="1200">
          <a:solidFill>
            <a:schemeClr val="tx1"/>
          </a:solidFill>
          <a:latin typeface="+mn-lt"/>
          <a:ea typeface="+mn-ea"/>
          <a:cs typeface="+mn-cs"/>
        </a:defRPr>
      </a:lvl4pPr>
      <a:lvl5pPr marL="1967196" indent="-218578" algn="l" defTabSz="874309" rtl="0" eaLnBrk="1" latinLnBrk="0" hangingPunct="1">
        <a:lnSpc>
          <a:spcPct val="90000"/>
        </a:lnSpc>
        <a:spcBef>
          <a:spcPts val="478"/>
        </a:spcBef>
        <a:buFont typeface="Arial" panose="020B0604020202020204" pitchFamily="34" charset="0"/>
        <a:buChar char="•"/>
        <a:defRPr sz="1722" kern="1200">
          <a:solidFill>
            <a:schemeClr val="tx1"/>
          </a:solidFill>
          <a:latin typeface="+mn-lt"/>
          <a:ea typeface="+mn-ea"/>
          <a:cs typeface="+mn-cs"/>
        </a:defRPr>
      </a:lvl5pPr>
      <a:lvl6pPr marL="2404351" indent="-218578" algn="l" defTabSz="874309" rtl="0" eaLnBrk="1" latinLnBrk="0" hangingPunct="1">
        <a:lnSpc>
          <a:spcPct val="90000"/>
        </a:lnSpc>
        <a:spcBef>
          <a:spcPts val="478"/>
        </a:spcBef>
        <a:buFont typeface="Arial" panose="020B0604020202020204" pitchFamily="34" charset="0"/>
        <a:buChar char="•"/>
        <a:defRPr sz="1722" kern="1200">
          <a:solidFill>
            <a:schemeClr val="tx1"/>
          </a:solidFill>
          <a:latin typeface="+mn-lt"/>
          <a:ea typeface="+mn-ea"/>
          <a:cs typeface="+mn-cs"/>
        </a:defRPr>
      </a:lvl6pPr>
      <a:lvl7pPr marL="2841506" indent="-218578" algn="l" defTabSz="874309" rtl="0" eaLnBrk="1" latinLnBrk="0" hangingPunct="1">
        <a:lnSpc>
          <a:spcPct val="90000"/>
        </a:lnSpc>
        <a:spcBef>
          <a:spcPts val="478"/>
        </a:spcBef>
        <a:buFont typeface="Arial" panose="020B0604020202020204" pitchFamily="34" charset="0"/>
        <a:buChar char="•"/>
        <a:defRPr sz="1722" kern="1200">
          <a:solidFill>
            <a:schemeClr val="tx1"/>
          </a:solidFill>
          <a:latin typeface="+mn-lt"/>
          <a:ea typeface="+mn-ea"/>
          <a:cs typeface="+mn-cs"/>
        </a:defRPr>
      </a:lvl7pPr>
      <a:lvl8pPr marL="3278660" indent="-218578" algn="l" defTabSz="874309" rtl="0" eaLnBrk="1" latinLnBrk="0" hangingPunct="1">
        <a:lnSpc>
          <a:spcPct val="90000"/>
        </a:lnSpc>
        <a:spcBef>
          <a:spcPts val="478"/>
        </a:spcBef>
        <a:buFont typeface="Arial" panose="020B0604020202020204" pitchFamily="34" charset="0"/>
        <a:buChar char="•"/>
        <a:defRPr sz="1722" kern="1200">
          <a:solidFill>
            <a:schemeClr val="tx1"/>
          </a:solidFill>
          <a:latin typeface="+mn-lt"/>
          <a:ea typeface="+mn-ea"/>
          <a:cs typeface="+mn-cs"/>
        </a:defRPr>
      </a:lvl8pPr>
      <a:lvl9pPr marL="3715815" indent="-218578" algn="l" defTabSz="874309" rtl="0" eaLnBrk="1" latinLnBrk="0" hangingPunct="1">
        <a:lnSpc>
          <a:spcPct val="90000"/>
        </a:lnSpc>
        <a:spcBef>
          <a:spcPts val="478"/>
        </a:spcBef>
        <a:buFont typeface="Arial" panose="020B0604020202020204" pitchFamily="34" charset="0"/>
        <a:buChar char="•"/>
        <a:defRPr sz="1722" kern="1200">
          <a:solidFill>
            <a:schemeClr val="tx1"/>
          </a:solidFill>
          <a:latin typeface="+mn-lt"/>
          <a:ea typeface="+mn-ea"/>
          <a:cs typeface="+mn-cs"/>
        </a:defRPr>
      </a:lvl9pPr>
    </p:bodyStyle>
    <p:otherStyle>
      <a:defPPr>
        <a:defRPr lang="en-US"/>
      </a:defPPr>
      <a:lvl1pPr marL="0" algn="l" defTabSz="874309" rtl="0" eaLnBrk="1" latinLnBrk="0" hangingPunct="1">
        <a:defRPr sz="1722" kern="1200">
          <a:solidFill>
            <a:schemeClr val="tx1"/>
          </a:solidFill>
          <a:latin typeface="+mn-lt"/>
          <a:ea typeface="+mn-ea"/>
          <a:cs typeface="+mn-cs"/>
        </a:defRPr>
      </a:lvl1pPr>
      <a:lvl2pPr marL="437155" algn="l" defTabSz="874309" rtl="0" eaLnBrk="1" latinLnBrk="0" hangingPunct="1">
        <a:defRPr sz="1722" kern="1200">
          <a:solidFill>
            <a:schemeClr val="tx1"/>
          </a:solidFill>
          <a:latin typeface="+mn-lt"/>
          <a:ea typeface="+mn-ea"/>
          <a:cs typeface="+mn-cs"/>
        </a:defRPr>
      </a:lvl2pPr>
      <a:lvl3pPr marL="874309" algn="l" defTabSz="874309" rtl="0" eaLnBrk="1" latinLnBrk="0" hangingPunct="1">
        <a:defRPr sz="1722" kern="1200">
          <a:solidFill>
            <a:schemeClr val="tx1"/>
          </a:solidFill>
          <a:latin typeface="+mn-lt"/>
          <a:ea typeface="+mn-ea"/>
          <a:cs typeface="+mn-cs"/>
        </a:defRPr>
      </a:lvl3pPr>
      <a:lvl4pPr marL="1311464" algn="l" defTabSz="874309" rtl="0" eaLnBrk="1" latinLnBrk="0" hangingPunct="1">
        <a:defRPr sz="1722" kern="1200">
          <a:solidFill>
            <a:schemeClr val="tx1"/>
          </a:solidFill>
          <a:latin typeface="+mn-lt"/>
          <a:ea typeface="+mn-ea"/>
          <a:cs typeface="+mn-cs"/>
        </a:defRPr>
      </a:lvl4pPr>
      <a:lvl5pPr marL="1748619" algn="l" defTabSz="874309" rtl="0" eaLnBrk="1" latinLnBrk="0" hangingPunct="1">
        <a:defRPr sz="1722" kern="1200">
          <a:solidFill>
            <a:schemeClr val="tx1"/>
          </a:solidFill>
          <a:latin typeface="+mn-lt"/>
          <a:ea typeface="+mn-ea"/>
          <a:cs typeface="+mn-cs"/>
        </a:defRPr>
      </a:lvl5pPr>
      <a:lvl6pPr marL="2185773" algn="l" defTabSz="874309" rtl="0" eaLnBrk="1" latinLnBrk="0" hangingPunct="1">
        <a:defRPr sz="1722" kern="1200">
          <a:solidFill>
            <a:schemeClr val="tx1"/>
          </a:solidFill>
          <a:latin typeface="+mn-lt"/>
          <a:ea typeface="+mn-ea"/>
          <a:cs typeface="+mn-cs"/>
        </a:defRPr>
      </a:lvl6pPr>
      <a:lvl7pPr marL="2622928" algn="l" defTabSz="874309" rtl="0" eaLnBrk="1" latinLnBrk="0" hangingPunct="1">
        <a:defRPr sz="1722" kern="1200">
          <a:solidFill>
            <a:schemeClr val="tx1"/>
          </a:solidFill>
          <a:latin typeface="+mn-lt"/>
          <a:ea typeface="+mn-ea"/>
          <a:cs typeface="+mn-cs"/>
        </a:defRPr>
      </a:lvl7pPr>
      <a:lvl8pPr marL="3060082" algn="l" defTabSz="874309" rtl="0" eaLnBrk="1" latinLnBrk="0" hangingPunct="1">
        <a:defRPr sz="1722" kern="1200">
          <a:solidFill>
            <a:schemeClr val="tx1"/>
          </a:solidFill>
          <a:latin typeface="+mn-lt"/>
          <a:ea typeface="+mn-ea"/>
          <a:cs typeface="+mn-cs"/>
        </a:defRPr>
      </a:lvl8pPr>
      <a:lvl9pPr marL="3497237" algn="l" defTabSz="874309" rtl="0" eaLnBrk="1" latinLnBrk="0" hangingPunct="1">
        <a:defRPr sz="172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2583810"/>
      </p:ext>
    </p:extLst>
  </p:cSld>
  <p:clrMap bg1="lt1" tx1="dk1" bg2="lt2" tx2="dk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 id="2147484570" r:id="rId12"/>
    <p:sldLayoutId id="2147484571" r:id="rId13"/>
    <p:sldLayoutId id="2147484572" r:id="rId14"/>
    <p:sldLayoutId id="2147484573" r:id="rId15"/>
    <p:sldLayoutId id="2147484574" r:id="rId16"/>
    <p:sldLayoutId id="2147484575" r:id="rId17"/>
    <p:sldLayoutId id="2147484576" r:id="rId18"/>
    <p:sldLayoutId id="2147484577" r:id="rId19"/>
    <p:sldLayoutId id="2147484578" r:id="rId20"/>
    <p:sldLayoutId id="2147484579" r:id="rId21"/>
    <p:sldLayoutId id="2147484580" r:id="rId22"/>
    <p:sldLayoutId id="2147484581" r:id="rId23"/>
    <p:sldLayoutId id="2147484582" r:id="rId24"/>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22042714"/>
      </p:ext>
    </p:extLst>
  </p:cSld>
  <p:clrMap bg1="lt1" tx1="dk1" bg2="lt2" tx2="dk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09" r:id="rId23"/>
    <p:sldLayoutId id="2147484610" r:id="rId24"/>
    <p:sldLayoutId id="2147484611" r:id="rId25"/>
    <p:sldLayoutId id="2147484612" r:id="rId26"/>
    <p:sldLayoutId id="2147484613" r:id="rId27"/>
    <p:sldLayoutId id="2147484614" r:id="rId28"/>
    <p:sldLayoutId id="2147484615" r:id="rId29"/>
    <p:sldLayoutId id="2147484616" r:id="rId30"/>
    <p:sldLayoutId id="2147484617" r:id="rId31"/>
    <p:sldLayoutId id="2147484618" r:id="rId32"/>
    <p:sldLayoutId id="2147484619" r:id="rId33"/>
    <p:sldLayoutId id="2147484620" r:id="rId34"/>
    <p:sldLayoutId id="2147484621"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436475" cy="10222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478" y="746408"/>
            <a:ext cx="12425679" cy="6233547"/>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91332" y="-2"/>
            <a:ext cx="12005980" cy="914670"/>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55323" y="1041544"/>
            <a:ext cx="11662374" cy="52498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181280" y="6697442"/>
            <a:ext cx="3248718" cy="282513"/>
          </a:xfrm>
          <a:prstGeom prst="rect">
            <a:avLst/>
          </a:prstGeom>
          <a:noFill/>
        </p:spPr>
        <p:txBody>
          <a:bodyPr wrap="square" rtlCol="0">
            <a:spAutoFit/>
          </a:bodyPr>
          <a:lstStyle/>
          <a:p>
            <a:pPr algn="r"/>
            <a:r>
              <a:rPr lang="en-US" sz="1224"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67381060"/>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 id="2147484637" r:id="rId13"/>
    <p:sldLayoutId id="2147484638" r:id="rId14"/>
    <p:sldLayoutId id="2147484639" r:id="rId15"/>
    <p:sldLayoutId id="2147484640" r:id="rId16"/>
    <p:sldLayoutId id="2147484641" r:id="rId17"/>
    <p:sldLayoutId id="2147484642" r:id="rId18"/>
    <p:sldLayoutId id="2147484643" r:id="rId19"/>
    <p:sldLayoutId id="2147484644" r:id="rId20"/>
    <p:sldLayoutId id="2147484645" r:id="rId21"/>
    <p:sldLayoutId id="2147484646" r:id="rId22"/>
    <p:sldLayoutId id="2147484647" r:id="rId23"/>
    <p:sldLayoutId id="2147484648"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90.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04.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20.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0.xml"/></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90.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emf"/><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99.xml"/><Relationship Id="rId4" Type="http://schemas.openxmlformats.org/officeDocument/2006/relationships/image" Target="../media/image79.svg"/></Relationships>
</file>

<file path=ppt/slides/_rels/slide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14.xml"/><Relationship Id="rId1" Type="http://schemas.openxmlformats.org/officeDocument/2006/relationships/slideLayout" Target="../slideLayouts/slideLayout262.xml"/><Relationship Id="rId6" Type="http://schemas.openxmlformats.org/officeDocument/2006/relationships/image" Target="../media/image83.emf"/><Relationship Id="rId11" Type="http://schemas.openxmlformats.org/officeDocument/2006/relationships/image" Target="../media/image88.png"/><Relationship Id="rId5" Type="http://schemas.openxmlformats.org/officeDocument/2006/relationships/image" Target="../media/image82.emf"/><Relationship Id="rId10" Type="http://schemas.openxmlformats.org/officeDocument/2006/relationships/image" Target="../media/image87.png"/><Relationship Id="rId4" Type="http://schemas.openxmlformats.org/officeDocument/2006/relationships/image" Target="../media/image81.emf"/><Relationship Id="rId9" Type="http://schemas.openxmlformats.org/officeDocument/2006/relationships/image" Target="../media/image8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5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8" Type="http://schemas.openxmlformats.org/officeDocument/2006/relationships/hyperlink" Target="http://stackoverflow.com/questions/36013692/what-to-use-with-history-api-instead-of-hash-to-differentiate-between-sections-o/36014607" TargetMode="External"/><Relationship Id="rId13" Type="http://schemas.openxmlformats.org/officeDocument/2006/relationships/image" Target="../media/image94.png"/><Relationship Id="rId3" Type="http://schemas.openxmlformats.org/officeDocument/2006/relationships/image" Target="../media/image89.jpg"/><Relationship Id="rId7" Type="http://schemas.openxmlformats.org/officeDocument/2006/relationships/image" Target="../media/image91.png"/><Relationship Id="rId12" Type="http://schemas.openxmlformats.org/officeDocument/2006/relationships/hyperlink" Target="http://channel9.msdn.com/Blogs/devian/Cloud-Azure-DevOps-Love-and-Hate" TargetMode="External"/><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hyperlink" Target="http://www.managingsoftwaredebt.com/2014/11/07/an-experience-with-microservices-approach/" TargetMode="External"/><Relationship Id="rId11" Type="http://schemas.openxmlformats.org/officeDocument/2006/relationships/image" Target="../media/image93.png"/><Relationship Id="rId5" Type="http://schemas.openxmlformats.org/officeDocument/2006/relationships/image" Target="../media/image90.jpg"/><Relationship Id="rId10" Type="http://schemas.openxmlformats.org/officeDocument/2006/relationships/hyperlink" Target="http://en.wikipedia.org/wiki/File:Datawarehouse.png" TargetMode="External"/><Relationship Id="rId4" Type="http://schemas.openxmlformats.org/officeDocument/2006/relationships/hyperlink" Target="http://www.averagemanvsraspberrypi.com/2016/02/raspberry-pi-3.html" TargetMode="External"/><Relationship Id="rId9" Type="http://schemas.openxmlformats.org/officeDocument/2006/relationships/image" Target="../media/image92.png"/><Relationship Id="rId14" Type="http://schemas.openxmlformats.org/officeDocument/2006/relationships/hyperlink" Target="https://softwarerecs.stackexchange.com/questions/23/c-ide-for-windows-with-a-rich-feature-set-code-completion-refactoring-etc/445"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tackoverflow.com/questions/36013692/what-to-use-with-history-api-instead-of-hash-to-differentiate-between-sections-o/36014607" TargetMode="External"/><Relationship Id="rId13" Type="http://schemas.openxmlformats.org/officeDocument/2006/relationships/image" Target="../media/image94.png"/><Relationship Id="rId3" Type="http://schemas.openxmlformats.org/officeDocument/2006/relationships/image" Target="../media/image89.jpg"/><Relationship Id="rId7" Type="http://schemas.openxmlformats.org/officeDocument/2006/relationships/image" Target="../media/image91.png"/><Relationship Id="rId12" Type="http://schemas.openxmlformats.org/officeDocument/2006/relationships/hyperlink" Target="http://channel9.msdn.com/Blogs/devian/Cloud-Azure-DevOps-Love-and-Hate" TargetMode="External"/><Relationship Id="rId2" Type="http://schemas.openxmlformats.org/officeDocument/2006/relationships/notesSlide" Target="../notesSlides/notesSlide20.xml"/><Relationship Id="rId1" Type="http://schemas.openxmlformats.org/officeDocument/2006/relationships/slideLayout" Target="../slideLayouts/slideLayout36.xml"/><Relationship Id="rId6" Type="http://schemas.openxmlformats.org/officeDocument/2006/relationships/hyperlink" Target="http://www.managingsoftwaredebt.com/2014/11/07/an-experience-with-microservices-approach/" TargetMode="External"/><Relationship Id="rId11" Type="http://schemas.openxmlformats.org/officeDocument/2006/relationships/image" Target="../media/image93.png"/><Relationship Id="rId5" Type="http://schemas.openxmlformats.org/officeDocument/2006/relationships/image" Target="../media/image90.jpg"/><Relationship Id="rId10" Type="http://schemas.openxmlformats.org/officeDocument/2006/relationships/hyperlink" Target="http://en.wikipedia.org/wiki/File:Datawarehouse.png" TargetMode="External"/><Relationship Id="rId4" Type="http://schemas.openxmlformats.org/officeDocument/2006/relationships/hyperlink" Target="http://www.averagemanvsraspberrypi.com/2016/02/raspberry-pi-3.html" TargetMode="External"/><Relationship Id="rId9" Type="http://schemas.openxmlformats.org/officeDocument/2006/relationships/image" Target="../media/image92.png"/><Relationship Id="rId14" Type="http://schemas.openxmlformats.org/officeDocument/2006/relationships/hyperlink" Target="https://softwarerecs.stackexchange.com/questions/23/c-ide-for-windows-with-a-rich-feature-set-code-completion-refactoring-etc/44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7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8" Type="http://schemas.openxmlformats.org/officeDocument/2006/relationships/hyperlink" Target="http://stackoverflow.com/questions/36013692/what-to-use-with-history-api-instead-of-hash-to-differentiate-between-sections-o/36014607" TargetMode="External"/><Relationship Id="rId13" Type="http://schemas.openxmlformats.org/officeDocument/2006/relationships/image" Target="../media/image94.png"/><Relationship Id="rId3" Type="http://schemas.openxmlformats.org/officeDocument/2006/relationships/image" Target="../media/image89.jpg"/><Relationship Id="rId7" Type="http://schemas.openxmlformats.org/officeDocument/2006/relationships/image" Target="../media/image91.png"/><Relationship Id="rId12" Type="http://schemas.openxmlformats.org/officeDocument/2006/relationships/hyperlink" Target="http://channel9.msdn.com/Blogs/devian/Cloud-Azure-DevOps-Love-and-Hate" TargetMode="External"/><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hyperlink" Target="http://www.managingsoftwaredebt.com/2014/11/07/an-experience-with-microservices-approach/" TargetMode="External"/><Relationship Id="rId11" Type="http://schemas.openxmlformats.org/officeDocument/2006/relationships/image" Target="../media/image93.png"/><Relationship Id="rId5" Type="http://schemas.openxmlformats.org/officeDocument/2006/relationships/image" Target="../media/image90.jpg"/><Relationship Id="rId10" Type="http://schemas.openxmlformats.org/officeDocument/2006/relationships/hyperlink" Target="http://en.wikipedia.org/wiki/File:Datawarehouse.png" TargetMode="External"/><Relationship Id="rId4" Type="http://schemas.openxmlformats.org/officeDocument/2006/relationships/hyperlink" Target="http://www.averagemanvsraspberrypi.com/2016/02/raspberry-pi-3.html" TargetMode="External"/><Relationship Id="rId9" Type="http://schemas.openxmlformats.org/officeDocument/2006/relationships/image" Target="../media/image92.png"/><Relationship Id="rId14" Type="http://schemas.openxmlformats.org/officeDocument/2006/relationships/hyperlink" Target="https://softwarerecs.stackexchange.com/questions/23/c-ide-for-windows-with-a-rich-feature-set-code-completion-refactoring-etc/445" TargetMode="Externa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5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60.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xml"/><Relationship Id="rId1" Type="http://schemas.openxmlformats.org/officeDocument/2006/relationships/slideLayout" Target="../slideLayouts/slideLayout54.xml"/><Relationship Id="rId5" Type="http://schemas.openxmlformats.org/officeDocument/2006/relationships/image" Target="../media/image56.jpg"/><Relationship Id="rId4" Type="http://schemas.openxmlformats.org/officeDocument/2006/relationships/image" Target="../media/image55.jpeg"/></Relationships>
</file>

<file path=ppt/slides/_rels/slide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54.xml"/><Relationship Id="rId5" Type="http://schemas.openxmlformats.org/officeDocument/2006/relationships/image" Target="../media/image56.jpg"/><Relationship Id="rId4" Type="http://schemas.openxmlformats.org/officeDocument/2006/relationships/image" Target="../media/image55.jpeg"/></Relationships>
</file>

<file path=ppt/slides/_rels/slide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xml"/><Relationship Id="rId1" Type="http://schemas.openxmlformats.org/officeDocument/2006/relationships/slideLayout" Target="../slideLayouts/slideLayout54.xml"/><Relationship Id="rId5" Type="http://schemas.openxmlformats.org/officeDocument/2006/relationships/image" Target="../media/image56.jpg"/><Relationship Id="rId4" Type="http://schemas.openxmlformats.org/officeDocument/2006/relationships/image" Target="../media/image55.jpeg"/></Relationships>
</file>

<file path=ppt/slides/_rels/slide8.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61.png"/><Relationship Id="rId3" Type="http://schemas.openxmlformats.org/officeDocument/2006/relationships/hyperlink" Target="https://azure.microsoft.com/en-us/services/cosmos-db/" TargetMode="External"/><Relationship Id="rId7" Type="http://schemas.openxmlformats.org/officeDocument/2006/relationships/image" Target="../media/image58.png"/><Relationship Id="rId12" Type="http://schemas.openxmlformats.org/officeDocument/2006/relationships/hyperlink" Target="https://azure.microsoft.com/en-us/services/event-grid/" TargetMode="External"/><Relationship Id="rId17" Type="http://schemas.openxmlformats.org/officeDocument/2006/relationships/image" Target="../media/image64.png"/><Relationship Id="rId2" Type="http://schemas.openxmlformats.org/officeDocument/2006/relationships/notesSlide" Target="../notesSlides/notesSlide5.xml"/><Relationship Id="rId16" Type="http://schemas.openxmlformats.org/officeDocument/2006/relationships/image" Target="../media/image63.png"/><Relationship Id="rId1" Type="http://schemas.openxmlformats.org/officeDocument/2006/relationships/slideLayout" Target="../slideLayouts/slideLayout60.xml"/><Relationship Id="rId6" Type="http://schemas.openxmlformats.org/officeDocument/2006/relationships/hyperlink" Target="https://azure.microsoft.com/en-us/services/storage/?v=16.50" TargetMode="External"/><Relationship Id="rId11" Type="http://schemas.openxmlformats.org/officeDocument/2006/relationships/image" Target="../media/image60.png"/><Relationship Id="rId5" Type="http://schemas.microsoft.com/office/2007/relationships/hdphoto" Target="../media/hdphoto2.wdp"/><Relationship Id="rId15" Type="http://schemas.openxmlformats.org/officeDocument/2006/relationships/image" Target="../media/image62.png"/><Relationship Id="rId10" Type="http://schemas.openxmlformats.org/officeDocument/2006/relationships/hyperlink" Target="https://azure.microsoft.com/en-us/services/stream-analytics/" TargetMode="External"/><Relationship Id="rId4" Type="http://schemas.openxmlformats.org/officeDocument/2006/relationships/image" Target="../media/image57.png"/><Relationship Id="rId9" Type="http://schemas.openxmlformats.org/officeDocument/2006/relationships/image" Target="../media/image59.png"/><Relationship Id="rId14" Type="http://schemas.openxmlformats.org/officeDocument/2006/relationships/hyperlink" Target="https://azure.microsoft.com/en-us/services/active-director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 y="0"/>
            <a:ext cx="12499777" cy="6995304"/>
          </a:xfrm>
          <a:prstGeom prst="rect">
            <a:avLst/>
          </a:prstGeom>
        </p:spPr>
      </p:pic>
      <p:pic>
        <p:nvPicPr>
          <p:cNvPr id="6" name="Picture 5" descr="Microsoft, Ms, Logo, Business, Window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64520" y="122962"/>
            <a:ext cx="1176759" cy="588379"/>
          </a:xfrm>
          <a:prstGeom prst="rect">
            <a:avLst/>
          </a:prstGeom>
        </p:spPr>
      </p:pic>
      <p:sp>
        <p:nvSpPr>
          <p:cNvPr id="9" name="Rectangle 8">
            <a:extLst>
              <a:ext uri="{FF2B5EF4-FFF2-40B4-BE49-F238E27FC236}">
                <a16:creationId xmlns:a16="http://schemas.microsoft.com/office/drawing/2014/main" id="{3B53569C-6F26-446D-952F-16DBC4D0D24B}"/>
              </a:ext>
            </a:extLst>
          </p:cNvPr>
          <p:cNvSpPr/>
          <p:nvPr/>
        </p:nvSpPr>
        <p:spPr bwMode="auto">
          <a:xfrm>
            <a:off x="6536334" y="1939220"/>
            <a:ext cx="5964324" cy="3459293"/>
          </a:xfrm>
          <a:prstGeom prst="rect">
            <a:avLst/>
          </a:prstGeom>
          <a:solidFill>
            <a:srgbClr val="0078D7">
              <a:alpha val="4470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0" name="Title 1">
            <a:extLst>
              <a:ext uri="{FF2B5EF4-FFF2-40B4-BE49-F238E27FC236}">
                <a16:creationId xmlns:a16="http://schemas.microsoft.com/office/drawing/2014/main" id="{9333CCEE-5CBD-4BE6-AE98-72ABE0EA1029}"/>
              </a:ext>
            </a:extLst>
          </p:cNvPr>
          <p:cNvSpPr txBox="1">
            <a:spLocks/>
          </p:cNvSpPr>
          <p:nvPr/>
        </p:nvSpPr>
        <p:spPr>
          <a:xfrm>
            <a:off x="6738699" y="2274887"/>
            <a:ext cx="5559593" cy="9175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Serverless Compute</a:t>
            </a:r>
          </a:p>
        </p:txBody>
      </p:sp>
      <p:sp>
        <p:nvSpPr>
          <p:cNvPr id="11" name="TextBox 10">
            <a:extLst>
              <a:ext uri="{FF2B5EF4-FFF2-40B4-BE49-F238E27FC236}">
                <a16:creationId xmlns:a16="http://schemas.microsoft.com/office/drawing/2014/main" id="{1BD88ED4-8643-4257-8ADC-A29A8CF25608}"/>
              </a:ext>
            </a:extLst>
          </p:cNvPr>
          <p:cNvSpPr txBox="1"/>
          <p:nvPr/>
        </p:nvSpPr>
        <p:spPr>
          <a:xfrm>
            <a:off x="6741989" y="3497262"/>
            <a:ext cx="4581648" cy="1056427"/>
          </a:xfrm>
          <a:prstGeom prst="rect">
            <a:avLst/>
          </a:prstGeom>
          <a:noFill/>
        </p:spPr>
        <p:txBody>
          <a:bodyPr wrap="square" lIns="186521" tIns="149217" rIns="186521" bIns="149217" rtlCol="0">
            <a:spAutoFit/>
          </a:bodyPr>
          <a:lstStyle/>
          <a:p>
            <a:pPr>
              <a:lnSpc>
                <a:spcPct val="90000"/>
              </a:lnSpc>
              <a:spcAft>
                <a:spcPts val="612"/>
              </a:spcAft>
            </a:pPr>
            <a:r>
              <a:rPr lang="en-US" sz="2448" dirty="0">
                <a:solidFill>
                  <a:schemeClr val="bg1"/>
                </a:solidFill>
              </a:rPr>
              <a:t>Hugo Melendez</a:t>
            </a:r>
          </a:p>
          <a:p>
            <a:pPr>
              <a:lnSpc>
                <a:spcPct val="90000"/>
              </a:lnSpc>
              <a:spcAft>
                <a:spcPts val="612"/>
              </a:spcAft>
            </a:pPr>
            <a:r>
              <a:rPr lang="en-US" sz="2448" dirty="0">
                <a:solidFill>
                  <a:schemeClr val="bg1"/>
                </a:solidFill>
              </a:rPr>
              <a:t>Technical Solution Professional</a:t>
            </a:r>
          </a:p>
        </p:txBody>
      </p:sp>
    </p:spTree>
    <p:extLst>
      <p:ext uri="{BB962C8B-B14F-4D97-AF65-F5344CB8AC3E}">
        <p14:creationId xmlns:p14="http://schemas.microsoft.com/office/powerpoint/2010/main" val="3578365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797311" y="3399127"/>
            <a:ext cx="803197" cy="69789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6" tIns="149173" rIns="186466" bIns="149173" numCol="1" spcCol="0" rtlCol="0" fromWordArt="0" anchor="t" anchorCtr="0" forceAA="0" compatLnSpc="1">
            <a:prstTxWarp prst="textNoShape">
              <a:avLst/>
            </a:prstTxWarp>
            <a:noAutofit/>
          </a:bodyPr>
          <a:lstStyle/>
          <a:p>
            <a:pPr algn="ctr" defTabSz="950674"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2441161" y="2050332"/>
            <a:ext cx="1904092" cy="578215"/>
          </a:xfrm>
          <a:prstGeom prst="rect">
            <a:avLst/>
          </a:prstGeom>
          <a:noFill/>
        </p:spPr>
        <p:txBody>
          <a:bodyPr wrap="square" lIns="186466" tIns="149173" rIns="186466" bIns="149173" rtlCol="0">
            <a:spAutoFit/>
          </a:bodyPr>
          <a:lstStyle/>
          <a:p>
            <a:pPr algn="ctr" defTabSz="932396">
              <a:lnSpc>
                <a:spcPct val="90000"/>
              </a:lnSpc>
              <a:spcAft>
                <a:spcPts val="612"/>
              </a:spcAft>
              <a:defRPr/>
            </a:pPr>
            <a:r>
              <a:rPr lang="en-US" sz="2000" kern="0">
                <a:gradFill>
                  <a:gsLst>
                    <a:gs pos="2917">
                      <a:srgbClr val="353535"/>
                    </a:gs>
                    <a:gs pos="30000">
                      <a:srgbClr val="353535"/>
                    </a:gs>
                  </a:gsLst>
                  <a:lin ang="5400000" scaled="0"/>
                </a:gradFill>
                <a:latin typeface="Segoe UI"/>
              </a:rPr>
              <a:t>Code</a:t>
            </a:r>
          </a:p>
        </p:txBody>
      </p:sp>
      <p:sp>
        <p:nvSpPr>
          <p:cNvPr id="20" name="TextBox 19"/>
          <p:cNvSpPr txBox="1"/>
          <p:nvPr/>
        </p:nvSpPr>
        <p:spPr>
          <a:xfrm>
            <a:off x="7721251" y="2050332"/>
            <a:ext cx="1904092" cy="578258"/>
          </a:xfrm>
          <a:prstGeom prst="rect">
            <a:avLst/>
          </a:prstGeom>
          <a:noFill/>
        </p:spPr>
        <p:txBody>
          <a:bodyPr wrap="square" lIns="186466" tIns="149173" rIns="186466" bIns="149173" rtlCol="0">
            <a:spAutoFit/>
          </a:bodyPr>
          <a:lstStyle/>
          <a:p>
            <a:pPr algn="ctr" defTabSz="932396">
              <a:lnSpc>
                <a:spcPct val="90000"/>
              </a:lnSpc>
              <a:spcAft>
                <a:spcPts val="612"/>
              </a:spcAft>
              <a:defRPr/>
            </a:pPr>
            <a:r>
              <a:rPr lang="en-US" sz="2000" kern="0">
                <a:gradFill>
                  <a:gsLst>
                    <a:gs pos="2917">
                      <a:srgbClr val="353535"/>
                    </a:gs>
                    <a:gs pos="30000">
                      <a:srgbClr val="353535"/>
                    </a:gs>
                  </a:gsLst>
                  <a:lin ang="5400000" scaled="0"/>
                </a:gradFill>
                <a:latin typeface="Segoe UI"/>
              </a:rPr>
              <a:t>Events + data</a:t>
            </a:r>
          </a:p>
        </p:txBody>
      </p:sp>
      <p:sp>
        <p:nvSpPr>
          <p:cNvPr id="25" name="TextBox 24"/>
          <p:cNvSpPr txBox="1"/>
          <p:nvPr/>
        </p:nvSpPr>
        <p:spPr>
          <a:xfrm>
            <a:off x="5146374" y="2050332"/>
            <a:ext cx="2240793" cy="578215"/>
          </a:xfrm>
          <a:prstGeom prst="rect">
            <a:avLst/>
          </a:prstGeom>
          <a:noFill/>
        </p:spPr>
        <p:txBody>
          <a:bodyPr wrap="square" lIns="186466" tIns="149173" rIns="186466" bIns="149173" rtlCol="0">
            <a:spAutoFit/>
          </a:bodyPr>
          <a:lstStyle/>
          <a:p>
            <a:pPr algn="ctr" defTabSz="932396">
              <a:lnSpc>
                <a:spcPct val="90000"/>
              </a:lnSpc>
              <a:spcAft>
                <a:spcPts val="612"/>
              </a:spcAft>
              <a:defRPr/>
            </a:pPr>
            <a:r>
              <a:rPr lang="en-US" sz="2000" kern="0">
                <a:gradFill>
                  <a:gsLst>
                    <a:gs pos="2917">
                      <a:srgbClr val="353535"/>
                    </a:gs>
                    <a:gs pos="30000">
                      <a:srgbClr val="353535"/>
                    </a:gs>
                  </a:gsLst>
                  <a:lin ang="5400000" scaled="0"/>
                </a:gradFill>
                <a:latin typeface="Segoe UI"/>
              </a:rPr>
              <a:t>Azure Functions</a:t>
            </a:r>
          </a:p>
        </p:txBody>
      </p:sp>
      <p:sp>
        <p:nvSpPr>
          <p:cNvPr id="4" name="Title 3"/>
          <p:cNvSpPr>
            <a:spLocks noGrp="1"/>
          </p:cNvSpPr>
          <p:nvPr>
            <p:ph type="title"/>
          </p:nvPr>
        </p:nvSpPr>
        <p:spPr/>
        <p:txBody>
          <a:bodyPr/>
          <a:lstStyle/>
          <a:p>
            <a:r>
              <a:rPr lang="en-US"/>
              <a:t>Introducing Functions</a:t>
            </a:r>
            <a:br>
              <a:rPr lang="en-US"/>
            </a:b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789035" y="2396631"/>
            <a:ext cx="1036948" cy="2849411"/>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764325" y="2384190"/>
            <a:ext cx="1001511" cy="2849411"/>
          </a:xfrm>
          <a:prstGeom prst="rect">
            <a:avLst/>
          </a:prstGeom>
        </p:spPr>
      </p:pic>
      <p:pic>
        <p:nvPicPr>
          <p:cNvPr id="22" name="slash"/>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763658" y="2400004"/>
            <a:ext cx="957793" cy="284941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1211" y="2434990"/>
            <a:ext cx="3079617" cy="2717667"/>
          </a:xfrm>
          <a:prstGeom prst="rect">
            <a:avLst/>
          </a:prstGeom>
        </p:spPr>
      </p:pic>
    </p:spTree>
    <p:extLst>
      <p:ext uri="{BB962C8B-B14F-4D97-AF65-F5344CB8AC3E}">
        <p14:creationId xmlns:p14="http://schemas.microsoft.com/office/powerpoint/2010/main" val="345482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2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a:t>Serverless scenarios: anything that responds to events</a:t>
            </a:r>
          </a:p>
        </p:txBody>
      </p:sp>
      <p:grpSp>
        <p:nvGrpSpPr>
          <p:cNvPr id="450" name="Group 449">
            <a:extLst>
              <a:ext uri="{FF2B5EF4-FFF2-40B4-BE49-F238E27FC236}">
                <a16:creationId xmlns:a16="http://schemas.microsoft.com/office/drawing/2014/main" id="{C4EB9A5B-390D-4A63-AE69-31ED9E573F49}"/>
              </a:ext>
            </a:extLst>
          </p:cNvPr>
          <p:cNvGrpSpPr/>
          <p:nvPr/>
        </p:nvGrpSpPr>
        <p:grpSpPr>
          <a:xfrm>
            <a:off x="6211911" y="3684936"/>
            <a:ext cx="5731031" cy="2275382"/>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a:gradFill>
                    <a:gsLst>
                      <a:gs pos="0">
                        <a:srgbClr val="0078D7"/>
                      </a:gs>
                      <a:gs pos="100000">
                        <a:srgbClr val="0078D7"/>
                      </a:gs>
                    </a:gsLst>
                    <a:lin ang="5400000" scaled="0"/>
                  </a:gradFill>
                  <a:latin typeface="Segoe UI Semilight"/>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191367" cy="2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73">
                <a:defRPr/>
              </a:pPr>
              <a:r>
                <a:rPr lang="en-US" altLang="en-US" b="1" kern="0">
                  <a:solidFill>
                    <a:srgbClr val="FFFFFF"/>
                  </a:solidFill>
                  <a:latin typeface="Segoe UI" panose="020B0502040204020203" pitchFamily="34" charset="0"/>
                </a:rPr>
                <a:t>...</a:t>
              </a:r>
              <a:endParaRPr lang="en-US" altLang="en-US" sz="900" kern="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91219" y="6024906"/>
              <a:ext cx="809628" cy="2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Chatbot sends</a:t>
              </a:r>
            </a:p>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31922" y="6024906"/>
              <a:ext cx="801449" cy="2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Message sent </a:t>
              </a:r>
              <a:b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8" y="4841872"/>
              <a:ext cx="103044" cy="2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73">
                <a:defRPr/>
              </a:pPr>
              <a:r>
                <a:rPr lang="en-US" altLang="en-US" b="1" kern="0">
                  <a:solidFill>
                    <a:srgbClr val="FFFFFF"/>
                  </a:solidFill>
                  <a:latin typeface="Segoe UI" panose="020B0502040204020203" pitchFamily="34" charset="0"/>
                </a:rPr>
                <a:t>?</a:t>
              </a:r>
              <a:endParaRPr lang="en-US" altLang="en-US" sz="900" kern="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123189" y="6260060"/>
              <a:ext cx="2034701" cy="14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900">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900">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6211911" y="1205899"/>
            <a:ext cx="5731031" cy="2275382"/>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a:gradFill>
                    <a:gsLst>
                      <a:gs pos="0">
                        <a:srgbClr val="0078D7"/>
                      </a:gs>
                      <a:gs pos="100000">
                        <a:srgbClr val="0078D7"/>
                      </a:gs>
                    </a:gsLst>
                    <a:lin ang="5400000" scaled="0"/>
                  </a:gradFill>
                  <a:latin typeface="Segoe UI Semilight"/>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76475" y="3774773"/>
              <a:ext cx="1351014" cy="2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Millions of devices feed </a:t>
              </a:r>
              <a:b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into Stream Analytics</a:t>
              </a:r>
              <a:endParaRPr lang="en-US" altLang="en-US" sz="1097" kern="0">
                <a:gradFill>
                  <a:gsLst>
                    <a:gs pos="0">
                      <a:srgbClr val="353535"/>
                    </a:gs>
                    <a:gs pos="100000">
                      <a:srgbClr val="353535"/>
                    </a:gs>
                  </a:gsLst>
                  <a:lin ang="16200000" scaled="1"/>
                </a:gradFill>
                <a:latin typeface="Segoe UI Semilight"/>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33084" y="3774773"/>
              <a:ext cx="714762" cy="2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Store data in</a:t>
              </a:r>
              <a:b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61056" y="3774773"/>
              <a:ext cx="852153" cy="2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Transform to</a:t>
              </a:r>
              <a:b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427859" y="3684936"/>
            <a:ext cx="5731031" cy="2275382"/>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a:gradFill>
                    <a:gsLst>
                      <a:gs pos="0">
                        <a:srgbClr val="0078D7"/>
                      </a:gs>
                      <a:gs pos="100000">
                        <a:srgbClr val="0078D7"/>
                      </a:gs>
                    </a:gsLst>
                    <a:lin ang="5400000" scaled="0"/>
                  </a:gradFill>
                  <a:latin typeface="Segoe UI Semilight"/>
                  <a:cs typeface="Segoe UI Semibold" panose="020B0702040204020203" pitchFamily="34" charset="0"/>
                </a:rPr>
                <a:t>Mobile app backends</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89946" y="6005909"/>
              <a:ext cx="963375" cy="2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Photo taken and </a:t>
              </a:r>
              <a:b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1000" kern="0" err="1">
                  <a:gradFill>
                    <a:gsLst>
                      <a:gs pos="0">
                        <a:srgbClr val="353535"/>
                      </a:gs>
                      <a:gs pos="100000">
                        <a:srgbClr val="353535"/>
                      </a:gs>
                    </a:gsLst>
                    <a:lin ang="16200000" scaled="1"/>
                  </a:gradFill>
                  <a:latin typeface="Segoe UI Semilight"/>
                  <a:cs typeface="Segoe UI Semibold" panose="020B0702040204020203" pitchFamily="34" charset="0"/>
                </a:rPr>
                <a:t>WebHook</a:t>
              </a: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96924" y="6005909"/>
              <a:ext cx="713126" cy="2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Stores in </a:t>
              </a:r>
              <a:b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45631" y="6005909"/>
              <a:ext cx="904493" cy="2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Produces scaled</a:t>
              </a:r>
              <a:b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416636" y="1217815"/>
            <a:ext cx="5731031" cy="2275382"/>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a:gradFill>
                    <a:gsLst>
                      <a:gs pos="0">
                        <a:srgbClr val="0078D7"/>
                      </a:gs>
                      <a:gs pos="100000">
                        <a:srgbClr val="0078D7"/>
                      </a:gs>
                    </a:gsLst>
                    <a:lin ang="5400000" scaled="0"/>
                  </a:gradFill>
                  <a:latin typeface="Segoe UI Semilight"/>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81182" y="3774773"/>
              <a:ext cx="629711" cy="14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706932" y="3774773"/>
              <a:ext cx="451430" cy="28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Every 15</a:t>
              </a:r>
              <a:b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66226" y="3774773"/>
              <a:ext cx="1496584" cy="14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a:gradFill>
                    <a:gsLst>
                      <a:gs pos="0">
                        <a:srgbClr val="353535"/>
                      </a:gs>
                      <a:gs pos="100000">
                        <a:srgbClr val="353535"/>
                      </a:gs>
                    </a:gsLst>
                    <a:lin ang="16200000" scaled="1"/>
                  </a:gradFill>
                  <a:latin typeface="Segoe UI Semilight"/>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a:solidFill>
                      <a:srgbClr val="353535"/>
                    </a:solidFill>
                    <a:latin typeface="Segoe UI Semilight"/>
                  </a:endParaRPr>
                </a:p>
              </p:txBody>
            </p:sp>
          </p:grpSp>
        </p:grpSp>
      </p:grpSp>
    </p:spTree>
    <p:extLst>
      <p:ext uri="{BB962C8B-B14F-4D97-AF65-F5344CB8AC3E}">
        <p14:creationId xmlns:p14="http://schemas.microsoft.com/office/powerpoint/2010/main" val="265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500"/>
                                        <p:tgtEl>
                                          <p:spTgt spid="448"/>
                                        </p:tgtEl>
                                      </p:cBhvr>
                                    </p:animEffect>
                                  </p:childTnLst>
                                </p:cTn>
                              </p:par>
                              <p:par>
                                <p:cTn id="8" presetID="35" presetClass="path" presetSubtype="0" decel="100000" fill="hold" nodeType="withEffect">
                                  <p:stCondLst>
                                    <p:cond delay="0"/>
                                  </p:stCondLst>
                                  <p:childTnLst>
                                    <p:animMotion origin="layout" path="M 1.14884E-7 3.52701E-6 L -0.02387 3.52701E-6 " pathEditMode="relative" rAng="0" ptsTypes="AA">
                                      <p:cBhvr>
                                        <p:cTn id="9" dur="750" spd="-100000" fill="hold"/>
                                        <p:tgtEl>
                                          <p:spTgt spid="448"/>
                                        </p:tgtEl>
                                        <p:attrNameLst>
                                          <p:attrName>ppt_x</p:attrName>
                                          <p:attrName>ppt_y</p:attrName>
                                        </p:attrNameLst>
                                      </p:cBhvr>
                                      <p:rCtr x="-1200"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100000" fill="hold" grpId="1" nodeType="withEffect">
                                  <p:stCondLst>
                                    <p:cond delay="0"/>
                                  </p:stCondLst>
                                  <p:childTnLst>
                                    <p:animMotion origin="layout" path="M -1.19734E-6 4.82524E-6 L 0.03957 4.82524E-6 " pathEditMode="relative" rAng="0" ptsTypes="AA">
                                      <p:cBhvr>
                                        <p:cTn id="14" dur="500" spd="-100000" fill="hold"/>
                                        <p:tgtEl>
                                          <p:spTgt spid="2"/>
                                        </p:tgtEl>
                                        <p:attrNameLst>
                                          <p:attrName>ppt_x</p:attrName>
                                          <p:attrName>ppt_y</p:attrName>
                                        </p:attrNameLst>
                                      </p:cBhvr>
                                      <p:rCtr x="1979"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7"/>
                                        </p:tgtEl>
                                        <p:attrNameLst>
                                          <p:attrName>style.visibility</p:attrName>
                                        </p:attrNameLst>
                                      </p:cBhvr>
                                      <p:to>
                                        <p:strVal val="visible"/>
                                      </p:to>
                                    </p:set>
                                    <p:animEffect transition="in" filter="fade">
                                      <p:cBhvr>
                                        <p:cTn id="19" dur="500"/>
                                        <p:tgtEl>
                                          <p:spTgt spid="447"/>
                                        </p:tgtEl>
                                      </p:cBhvr>
                                    </p:animEffect>
                                  </p:childTnLst>
                                </p:cTn>
                              </p:par>
                              <p:par>
                                <p:cTn id="20" presetID="35" presetClass="path" presetSubtype="0" decel="100000" fill="hold" nodeType="withEffect">
                                  <p:stCondLst>
                                    <p:cond delay="0"/>
                                  </p:stCondLst>
                                  <p:childTnLst>
                                    <p:animMotion origin="layout" path="M 4.67194E-6 2.26963E-6 L -0.02387 2.26963E-6 " pathEditMode="relative" rAng="0" ptsTypes="AA">
                                      <p:cBhvr>
                                        <p:cTn id="21" dur="750" spd="-100000" fill="hold"/>
                                        <p:tgtEl>
                                          <p:spTgt spid="447"/>
                                        </p:tgtEl>
                                        <p:attrNameLst>
                                          <p:attrName>ppt_x</p:attrName>
                                          <p:attrName>ppt_y</p:attrName>
                                        </p:attrNameLst>
                                      </p:cBhvr>
                                      <p:rCtr x="-1200"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9"/>
                                        </p:tgtEl>
                                        <p:attrNameLst>
                                          <p:attrName>style.visibility</p:attrName>
                                        </p:attrNameLst>
                                      </p:cBhvr>
                                      <p:to>
                                        <p:strVal val="visible"/>
                                      </p:to>
                                    </p:set>
                                    <p:animEffect transition="in" filter="fade">
                                      <p:cBhvr>
                                        <p:cTn id="26" dur="500"/>
                                        <p:tgtEl>
                                          <p:spTgt spid="449"/>
                                        </p:tgtEl>
                                      </p:cBhvr>
                                    </p:animEffect>
                                  </p:childTnLst>
                                </p:cTn>
                              </p:par>
                              <p:par>
                                <p:cTn id="27" presetID="35" presetClass="path" presetSubtype="0" decel="100000" fill="hold" nodeType="withEffect">
                                  <p:stCondLst>
                                    <p:cond delay="0"/>
                                  </p:stCondLst>
                                  <p:childTnLst>
                                    <p:animMotion origin="layout" path="M -1.10288E-6 -4.46664E-6 L -0.02387 -4.46664E-6 " pathEditMode="relative" rAng="0" ptsTypes="AA">
                                      <p:cBhvr>
                                        <p:cTn id="28" dur="750" spd="-100000" fill="hold"/>
                                        <p:tgtEl>
                                          <p:spTgt spid="449"/>
                                        </p:tgtEl>
                                        <p:attrNameLst>
                                          <p:attrName>ppt_x</p:attrName>
                                          <p:attrName>ppt_y</p:attrName>
                                        </p:attrNameLst>
                                      </p:cBhvr>
                                      <p:rCtr x="-1200" y="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0"/>
                                        </p:tgtEl>
                                        <p:attrNameLst>
                                          <p:attrName>style.visibility</p:attrName>
                                        </p:attrNameLst>
                                      </p:cBhvr>
                                      <p:to>
                                        <p:strVal val="visible"/>
                                      </p:to>
                                    </p:set>
                                    <p:animEffect transition="in" filter="fade">
                                      <p:cBhvr>
                                        <p:cTn id="33" dur="500"/>
                                        <p:tgtEl>
                                          <p:spTgt spid="450"/>
                                        </p:tgtEl>
                                      </p:cBhvr>
                                    </p:animEffect>
                                  </p:childTnLst>
                                </p:cTn>
                              </p:par>
                              <p:par>
                                <p:cTn id="34" presetID="35" presetClass="path" presetSubtype="0" decel="100000" fill="hold" nodeType="withEffect">
                                  <p:stCondLst>
                                    <p:cond delay="0"/>
                                  </p:stCondLst>
                                  <p:childTnLst>
                                    <p:animMotion origin="layout" path="M -4.08731E-6 -4.48933E-6 L -0.02387 -4.48933E-6 " pathEditMode="relative" rAng="0" ptsTypes="AA">
                                      <p:cBhvr>
                                        <p:cTn id="35"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57AC-3633-42DE-BE20-D77B20D77A1C}"/>
              </a:ext>
            </a:extLst>
          </p:cNvPr>
          <p:cNvSpPr>
            <a:spLocks noGrp="1"/>
          </p:cNvSpPr>
          <p:nvPr>
            <p:ph type="title"/>
          </p:nvPr>
        </p:nvSpPr>
        <p:spPr/>
        <p:txBody>
          <a:bodyPr/>
          <a:lstStyle/>
          <a:p>
            <a:r>
              <a:rPr lang="en-US" sz="11729" dirty="0"/>
              <a:t>Logic Apps</a:t>
            </a:r>
          </a:p>
        </p:txBody>
      </p:sp>
    </p:spTree>
    <p:extLst>
      <p:ext uri="{BB962C8B-B14F-4D97-AF65-F5344CB8AC3E}">
        <p14:creationId xmlns:p14="http://schemas.microsoft.com/office/powerpoint/2010/main" val="1509513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376" y="588437"/>
            <a:ext cx="7375386" cy="5836747"/>
          </a:xfrm>
          <a:prstGeom prst="rect">
            <a:avLst/>
          </a:prstGeom>
        </p:spPr>
      </p:pic>
      <p:sp>
        <p:nvSpPr>
          <p:cNvPr id="5" name="Rectangle 4"/>
          <p:cNvSpPr/>
          <p:nvPr/>
        </p:nvSpPr>
        <p:spPr bwMode="auto">
          <a:xfrm>
            <a:off x="971" y="547"/>
            <a:ext cx="4312564" cy="6993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1" rIns="182851"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5569" y="295776"/>
            <a:ext cx="3809403" cy="917431"/>
          </a:xfrm>
          <a:prstGeom prst="rect">
            <a:avLst/>
          </a:prstGeom>
        </p:spPr>
        <p:txBody>
          <a:bodyPr vert="horz" wrap="square" lIns="146281" tIns="91426" rIns="146281" bIns="9142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74">
              <a:defRPr/>
            </a:pPr>
            <a:r>
              <a:rPr lang="en-NZ" sz="4799">
                <a:gradFill>
                  <a:gsLst>
                    <a:gs pos="2917">
                      <a:srgbClr val="FFFFFF"/>
                    </a:gs>
                    <a:gs pos="30000">
                      <a:srgbClr val="FFFFFF"/>
                    </a:gs>
                  </a:gsLst>
                  <a:lin ang="5400000" scaled="0"/>
                </a:gradFill>
                <a:latin typeface="Segoe UI Light"/>
              </a:rPr>
              <a:t>Logic Apps</a:t>
            </a:r>
            <a:br>
              <a:rPr lang="en-NZ" sz="4799">
                <a:gradFill>
                  <a:gsLst>
                    <a:gs pos="2917">
                      <a:srgbClr val="FFFFFF"/>
                    </a:gs>
                    <a:gs pos="30000">
                      <a:srgbClr val="FFFFFF"/>
                    </a:gs>
                  </a:gsLst>
                  <a:lin ang="5400000" scaled="0"/>
                </a:gradFill>
                <a:latin typeface="Segoe UI Light"/>
              </a:rPr>
            </a:br>
            <a:r>
              <a:rPr lang="en-NZ" sz="4799">
                <a:gradFill>
                  <a:gsLst>
                    <a:gs pos="2917">
                      <a:srgbClr val="FFFFFF"/>
                    </a:gs>
                    <a:gs pos="30000">
                      <a:srgbClr val="FFFFFF"/>
                    </a:gs>
                  </a:gsLst>
                  <a:lin ang="5400000" scaled="0"/>
                </a:gradFill>
                <a:latin typeface="Segoe UI Light"/>
              </a:rPr>
              <a:t>Workflow Designer</a:t>
            </a:r>
          </a:p>
        </p:txBody>
      </p:sp>
      <p:sp>
        <p:nvSpPr>
          <p:cNvPr id="8" name="Text Placeholder 2"/>
          <p:cNvSpPr txBox="1">
            <a:spLocks/>
          </p:cNvSpPr>
          <p:nvPr/>
        </p:nvSpPr>
        <p:spPr>
          <a:xfrm>
            <a:off x="268311" y="2405233"/>
            <a:ext cx="3283344" cy="3200859"/>
          </a:xfrm>
          <a:prstGeom prst="rect">
            <a:avLst/>
          </a:prstGeom>
        </p:spPr>
        <p:txBody>
          <a:bodyPr lIns="182747" tIns="146198" rIns="182747"/>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574">
              <a:spcBef>
                <a:spcPts val="0"/>
              </a:spcBef>
              <a:spcAft>
                <a:spcPts val="1800"/>
              </a:spcAft>
              <a:buNone/>
              <a:defRPr/>
            </a:pPr>
            <a:r>
              <a:rPr lang="en-US" sz="2200">
                <a:gradFill>
                  <a:gsLst>
                    <a:gs pos="2917">
                      <a:srgbClr val="FFFFFF"/>
                    </a:gs>
                    <a:gs pos="30000">
                      <a:srgbClr val="FFFFFF"/>
                    </a:gs>
                  </a:gsLst>
                  <a:lin ang="5400000" scaled="0"/>
                </a:gradFill>
                <a:latin typeface="Segoe UI Semilight"/>
              </a:rPr>
              <a:t>Workflow in the cloud</a:t>
            </a:r>
          </a:p>
          <a:p>
            <a:pPr marL="0" lvl="1" indent="0" defTabSz="932574">
              <a:spcBef>
                <a:spcPts val="0"/>
              </a:spcBef>
              <a:spcAft>
                <a:spcPts val="1800"/>
              </a:spcAft>
              <a:buNone/>
              <a:defRPr/>
            </a:pPr>
            <a:r>
              <a:rPr lang="en-US" sz="2200">
                <a:gradFill>
                  <a:gsLst>
                    <a:gs pos="2917">
                      <a:srgbClr val="FFFFFF"/>
                    </a:gs>
                    <a:gs pos="30000">
                      <a:srgbClr val="FFFFFF"/>
                    </a:gs>
                  </a:gsLst>
                  <a:lin ang="5400000" scaled="0"/>
                </a:gradFill>
                <a:latin typeface="Segoe UI Semilight"/>
              </a:rPr>
              <a:t>Powerful control flow</a:t>
            </a:r>
          </a:p>
          <a:p>
            <a:pPr marL="0" lvl="1" indent="0" defTabSz="932574">
              <a:spcBef>
                <a:spcPts val="0"/>
              </a:spcBef>
              <a:spcAft>
                <a:spcPts val="1800"/>
              </a:spcAft>
              <a:buNone/>
              <a:defRPr/>
            </a:pPr>
            <a:r>
              <a:rPr lang="en-US" sz="2200">
                <a:gradFill>
                  <a:gsLst>
                    <a:gs pos="2917">
                      <a:srgbClr val="FFFFFF"/>
                    </a:gs>
                    <a:gs pos="30000">
                      <a:srgbClr val="FFFFFF"/>
                    </a:gs>
                  </a:gsLst>
                  <a:lin ang="5400000" scaled="0"/>
                </a:gradFill>
                <a:latin typeface="Segoe UI Semilight"/>
              </a:rPr>
              <a:t>Connect disparate applications</a:t>
            </a:r>
          </a:p>
          <a:p>
            <a:pPr marL="0" lvl="1" indent="0" defTabSz="932574">
              <a:spcBef>
                <a:spcPts val="0"/>
              </a:spcBef>
              <a:spcAft>
                <a:spcPts val="1800"/>
              </a:spcAft>
              <a:buNone/>
              <a:defRPr/>
            </a:pPr>
            <a:r>
              <a:rPr lang="en-US" sz="2200">
                <a:gradFill>
                  <a:gsLst>
                    <a:gs pos="2917">
                      <a:srgbClr val="FFFFFF"/>
                    </a:gs>
                    <a:gs pos="30000">
                      <a:srgbClr val="FFFFFF"/>
                    </a:gs>
                  </a:gsLst>
                  <a:lin ang="5400000" scaled="0"/>
                </a:gradFill>
                <a:latin typeface="Segoe UI Semilight"/>
              </a:rPr>
              <a:t>No code designer for </a:t>
            </a:r>
            <a:br>
              <a:rPr lang="en-US" sz="2200">
                <a:gradFill>
                  <a:gsLst>
                    <a:gs pos="2917">
                      <a:srgbClr val="FFFFFF"/>
                    </a:gs>
                    <a:gs pos="30000">
                      <a:srgbClr val="FFFFFF"/>
                    </a:gs>
                  </a:gsLst>
                  <a:lin ang="5400000" scaled="0"/>
                </a:gradFill>
                <a:latin typeface="Segoe UI Semilight"/>
              </a:rPr>
            </a:br>
            <a:r>
              <a:rPr lang="en-US" sz="2200">
                <a:gradFill>
                  <a:gsLst>
                    <a:gs pos="2917">
                      <a:srgbClr val="FFFFFF"/>
                    </a:gs>
                    <a:gs pos="30000">
                      <a:srgbClr val="FFFFFF"/>
                    </a:gs>
                  </a:gsLst>
                  <a:lin ang="5400000" scaled="0"/>
                </a:gradFill>
                <a:latin typeface="Segoe UI Semilight"/>
              </a:rPr>
              <a:t>rapid creation</a:t>
            </a:r>
          </a:p>
          <a:p>
            <a:pPr marL="0" lvl="1" indent="0" defTabSz="932574">
              <a:spcBef>
                <a:spcPts val="0"/>
              </a:spcBef>
              <a:spcAft>
                <a:spcPts val="1800"/>
              </a:spcAft>
              <a:buNone/>
              <a:defRPr/>
            </a:pPr>
            <a:r>
              <a:rPr lang="en-US" sz="2200">
                <a:gradFill>
                  <a:gsLst>
                    <a:gs pos="2917">
                      <a:srgbClr val="FFFFFF"/>
                    </a:gs>
                    <a:gs pos="30000">
                      <a:srgbClr val="FFFFFF"/>
                    </a:gs>
                  </a:gsLst>
                  <a:lin ang="5400000" scaled="0"/>
                </a:gradFill>
                <a:latin typeface="Segoe UI Semilight"/>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256" y="497"/>
            <a:ext cx="5599637" cy="6999547"/>
          </a:xfrm>
          <a:prstGeom prst="rect">
            <a:avLst/>
          </a:prstGeom>
        </p:spPr>
      </p:pic>
      <p:sp>
        <p:nvSpPr>
          <p:cNvPr id="5" name="TextBox 4"/>
          <p:cNvSpPr txBox="1">
            <a:spLocks/>
          </p:cNvSpPr>
          <p:nvPr/>
        </p:nvSpPr>
        <p:spPr>
          <a:xfrm>
            <a:off x="466230" y="1632940"/>
            <a:ext cx="6299201" cy="2778593"/>
          </a:xfrm>
          <a:prstGeom prst="rect">
            <a:avLst/>
          </a:prstGeom>
          <a:noFill/>
        </p:spPr>
        <p:txBody>
          <a:bodyPr wrap="square" lIns="182854" tIns="146283" rIns="182854" bIns="146283" numCol="3" rtlCol="0">
            <a:noAutofit/>
          </a:bodyPr>
          <a:lstStyle/>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Box</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Chatter</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Delay</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Dropbox</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Azure HD Insight</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Slack</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Azure Media Services</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OneDrive</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SharePoint </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SQL Azure</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Office 365</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QuickBooks</a:t>
            </a:r>
          </a:p>
          <a:p>
            <a:pPr marL="285695" indent="-285695" defTabSz="914224">
              <a:spcAft>
                <a:spcPts val="150"/>
              </a:spcAft>
              <a:buFont typeface="Arial" panose="020B0604020202020204" pitchFamily="34" charset="0"/>
              <a:buChar char="•"/>
              <a:defRPr/>
            </a:pPr>
            <a:r>
              <a:rPr lang="en-US" sz="1199" kern="0" dirty="0" err="1">
                <a:solidFill>
                  <a:srgbClr val="FFFFFF"/>
                </a:solidFill>
                <a:latin typeface="Segoe UI"/>
              </a:rPr>
              <a:t>SalesForce</a:t>
            </a:r>
            <a:endParaRPr lang="en-US" sz="1199" kern="0" dirty="0">
              <a:solidFill>
                <a:srgbClr val="FFFFFF"/>
              </a:solidFill>
              <a:latin typeface="Segoe UI"/>
            </a:endParaRP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Sugar CRM </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Dynamics CRM</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Azure Service Bus</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Azure Storage</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Timer / Recurrence</a:t>
            </a:r>
          </a:p>
          <a:p>
            <a:pPr marL="285695" indent="-285695" defTabSz="914224">
              <a:spcAft>
                <a:spcPts val="150"/>
              </a:spcAft>
              <a:buFont typeface="Arial" panose="020B0604020202020204" pitchFamily="34" charset="0"/>
              <a:buChar char="•"/>
              <a:defRPr/>
            </a:pPr>
            <a:r>
              <a:rPr lang="en-US" sz="1199" kern="0" dirty="0" err="1">
                <a:solidFill>
                  <a:srgbClr val="FFFFFF"/>
                </a:solidFill>
                <a:latin typeface="Segoe UI"/>
              </a:rPr>
              <a:t>Twilio</a:t>
            </a:r>
            <a:endParaRPr lang="en-US" sz="1199" kern="0" dirty="0">
              <a:solidFill>
                <a:srgbClr val="FFFFFF"/>
              </a:solidFill>
              <a:latin typeface="Segoe UI"/>
            </a:endParaRP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Twitter</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Azure Web Jobs </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Yammer</a:t>
            </a:r>
          </a:p>
          <a:p>
            <a:pPr defTabSz="914224">
              <a:spcAft>
                <a:spcPts val="150"/>
              </a:spcAft>
              <a:defRPr/>
            </a:pPr>
            <a:endParaRPr lang="en-US" sz="1199" kern="0" dirty="0">
              <a:solidFill>
                <a:srgbClr val="FFFFFF"/>
              </a:solidFill>
              <a:latin typeface="Segoe UI"/>
            </a:endParaRPr>
          </a:p>
          <a:p>
            <a:pPr marL="285695" indent="-285695" defTabSz="914224">
              <a:spcAft>
                <a:spcPts val="150"/>
              </a:spcAft>
              <a:buFont typeface="Arial" panose="020B0604020202020204" pitchFamily="34" charset="0"/>
              <a:buChar char="•"/>
              <a:defRPr/>
            </a:pPr>
            <a:endParaRPr lang="en-US" sz="1199" kern="0" dirty="0">
              <a:solidFill>
                <a:srgbClr val="FFFFFF"/>
              </a:solidFill>
              <a:latin typeface="Segoe UI"/>
            </a:endParaRPr>
          </a:p>
          <a:p>
            <a:pPr marL="285695" indent="-285695" defTabSz="914224">
              <a:spcAft>
                <a:spcPts val="150"/>
              </a:spcAft>
              <a:buFont typeface="Arial" panose="020B0604020202020204" pitchFamily="34" charset="0"/>
              <a:buChar char="•"/>
              <a:defRPr/>
            </a:pPr>
            <a:endParaRPr lang="en-US" sz="1199" kern="0" dirty="0">
              <a:solidFill>
                <a:srgbClr val="FFFFFF"/>
              </a:solidFill>
              <a:latin typeface="Segoe UI"/>
            </a:endParaRPr>
          </a:p>
          <a:p>
            <a:pPr marL="285695" indent="-285695" defTabSz="914224">
              <a:spcAft>
                <a:spcPts val="150"/>
              </a:spcAft>
              <a:buFont typeface="Arial" panose="020B0604020202020204" pitchFamily="34" charset="0"/>
              <a:buChar char="•"/>
              <a:defRPr/>
            </a:pPr>
            <a:endParaRPr lang="en-US" sz="1199" kern="0" dirty="0">
              <a:solidFill>
                <a:srgbClr val="FFFFFF"/>
              </a:solidFill>
              <a:latin typeface="Segoe UI"/>
            </a:endParaRPr>
          </a:p>
          <a:p>
            <a:pPr marL="285695" indent="-285695" defTabSz="914224">
              <a:spcAft>
                <a:spcPts val="150"/>
              </a:spcAft>
              <a:buFont typeface="Arial" panose="020B0604020202020204" pitchFamily="34" charset="0"/>
              <a:buChar char="•"/>
              <a:defRPr/>
            </a:pPr>
            <a:endParaRPr lang="en-US" sz="1199" kern="0" dirty="0">
              <a:solidFill>
                <a:srgbClr val="FFFFFF"/>
              </a:solidFill>
              <a:latin typeface="Segoe UI"/>
            </a:endParaRPr>
          </a:p>
          <a:p>
            <a:pPr marL="285695" indent="-285695" defTabSz="914224">
              <a:spcAft>
                <a:spcPts val="150"/>
              </a:spcAft>
              <a:buFont typeface="Arial" panose="020B0604020202020204" pitchFamily="34" charset="0"/>
              <a:buChar char="•"/>
              <a:defRPr/>
            </a:pPr>
            <a:endParaRPr lang="en-US" sz="1199" kern="0" dirty="0">
              <a:solidFill>
                <a:srgbClr val="FFFFFF"/>
              </a:solidFill>
              <a:latin typeface="Segoe UI"/>
            </a:endParaRPr>
          </a:p>
          <a:p>
            <a:pPr marL="285695" indent="-285695" defTabSz="914224">
              <a:spcAft>
                <a:spcPts val="150"/>
              </a:spcAft>
              <a:buFont typeface="Arial" panose="020B0604020202020204" pitchFamily="34" charset="0"/>
              <a:buChar char="•"/>
              <a:defRPr/>
            </a:pPr>
            <a:endParaRPr lang="en-US" sz="1199" kern="0" dirty="0">
              <a:solidFill>
                <a:srgbClr val="FFFFFF"/>
              </a:solidFill>
              <a:latin typeface="Segoe UI"/>
            </a:endParaRPr>
          </a:p>
          <a:p>
            <a:pPr marL="285695" indent="-285695" defTabSz="914224">
              <a:spcAft>
                <a:spcPts val="150"/>
              </a:spcAft>
              <a:buFont typeface="Arial" panose="020B0604020202020204" pitchFamily="34" charset="0"/>
              <a:buChar char="•"/>
              <a:defRPr/>
            </a:pPr>
            <a:endParaRPr lang="en-US" sz="1199" kern="0" dirty="0">
              <a:solidFill>
                <a:srgbClr val="FFFFFF"/>
              </a:solidFill>
              <a:latin typeface="Segoe UI"/>
            </a:endParaRPr>
          </a:p>
        </p:txBody>
      </p:sp>
      <p:sp>
        <p:nvSpPr>
          <p:cNvPr id="4" name="Rectangle 3"/>
          <p:cNvSpPr/>
          <p:nvPr/>
        </p:nvSpPr>
        <p:spPr>
          <a:xfrm>
            <a:off x="4583460" y="4964464"/>
            <a:ext cx="1785672" cy="1139863"/>
          </a:xfrm>
          <a:prstGeom prst="rect">
            <a:avLst/>
          </a:prstGeom>
        </p:spPr>
        <p:txBody>
          <a:bodyPr wrap="square">
            <a:spAutoFit/>
          </a:bodyPr>
          <a:lstStyle/>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HTTP, HTTPS </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FTP, SFTP</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POP3/IMAP</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SMTP</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File</a:t>
            </a:r>
          </a:p>
        </p:txBody>
      </p:sp>
      <p:sp>
        <p:nvSpPr>
          <p:cNvPr id="7" name="Rectangle 6"/>
          <p:cNvSpPr/>
          <p:nvPr/>
        </p:nvSpPr>
        <p:spPr>
          <a:xfrm>
            <a:off x="536167" y="4964465"/>
            <a:ext cx="4234477" cy="1568602"/>
          </a:xfrm>
          <a:prstGeom prst="rect">
            <a:avLst/>
          </a:prstGeom>
        </p:spPr>
        <p:txBody>
          <a:bodyPr wrap="square" numCol="2">
            <a:spAutoFit/>
          </a:bodyPr>
          <a:lstStyle/>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Batching / </a:t>
            </a:r>
            <a:r>
              <a:rPr lang="en-US" sz="1199" kern="0" dirty="0" err="1">
                <a:solidFill>
                  <a:srgbClr val="FFFFFF"/>
                </a:solidFill>
                <a:latin typeface="Segoe UI"/>
              </a:rPr>
              <a:t>Debatching</a:t>
            </a:r>
            <a:endParaRPr lang="en-US" sz="1199" kern="0" dirty="0">
              <a:solidFill>
                <a:srgbClr val="FFFFFF"/>
              </a:solidFill>
              <a:latin typeface="Segoe UI"/>
            </a:endParaRP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Validate</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Extract (XPath)</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Transform (+Mapper)</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Convert (XML-JSON)</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Convert (XML-FF)</a:t>
            </a:r>
          </a:p>
          <a:p>
            <a:pPr marL="285695" indent="-285695" defTabSz="914224">
              <a:spcAft>
                <a:spcPts val="150"/>
              </a:spcAft>
              <a:buFont typeface="Arial" panose="020B0604020202020204" pitchFamily="34" charset="0"/>
              <a:buChar char="•"/>
              <a:defRPr/>
            </a:pPr>
            <a:endParaRPr lang="en-US" sz="1199" kern="0" dirty="0">
              <a:solidFill>
                <a:srgbClr val="FFFFFF"/>
              </a:solidFill>
              <a:latin typeface="Segoe UI"/>
            </a:endParaRP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X12</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EDIFACT</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AS2</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TPM</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Rules Engine</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Flat file</a:t>
            </a:r>
          </a:p>
        </p:txBody>
      </p:sp>
      <p:sp>
        <p:nvSpPr>
          <p:cNvPr id="8" name="Rectangle 7"/>
          <p:cNvSpPr/>
          <p:nvPr/>
        </p:nvSpPr>
        <p:spPr>
          <a:xfrm>
            <a:off x="493451" y="1372830"/>
            <a:ext cx="678817" cy="348433"/>
          </a:xfrm>
          <a:prstGeom prst="rect">
            <a:avLst/>
          </a:prstGeom>
        </p:spPr>
        <p:txBody>
          <a:bodyPr wrap="none">
            <a:spAutoFit/>
          </a:bodyPr>
          <a:lstStyle/>
          <a:p>
            <a:pPr defTabSz="914224">
              <a:lnSpc>
                <a:spcPct val="90000"/>
              </a:lnSpc>
              <a:defRPr/>
            </a:pPr>
            <a:r>
              <a:rPr lang="en-US" kern="0" dirty="0">
                <a:solidFill>
                  <a:srgbClr val="FFFFFF"/>
                </a:solidFill>
                <a:latin typeface="Segoe UI"/>
              </a:rPr>
              <a:t>SaaS</a:t>
            </a:r>
            <a:endParaRPr lang="en-US" sz="2400" kern="0" dirty="0">
              <a:solidFill>
                <a:srgbClr val="FFFFFF"/>
              </a:solidFill>
              <a:latin typeface="Segoe UI"/>
            </a:endParaRPr>
          </a:p>
        </p:txBody>
      </p:sp>
      <p:sp>
        <p:nvSpPr>
          <p:cNvPr id="10" name="Rectangle 9"/>
          <p:cNvSpPr/>
          <p:nvPr/>
        </p:nvSpPr>
        <p:spPr>
          <a:xfrm>
            <a:off x="4583460" y="4571009"/>
            <a:ext cx="1161117" cy="376684"/>
          </a:xfrm>
          <a:prstGeom prst="rect">
            <a:avLst/>
          </a:prstGeom>
        </p:spPr>
        <p:txBody>
          <a:bodyPr wrap="none">
            <a:spAutoFit/>
          </a:bodyPr>
          <a:lstStyle/>
          <a:p>
            <a:pPr defTabSz="914224">
              <a:defRPr/>
            </a:pPr>
            <a:r>
              <a:rPr lang="en-US" kern="0" dirty="0">
                <a:solidFill>
                  <a:srgbClr val="FFFFFF"/>
                </a:solidFill>
                <a:latin typeface="Segoe UI"/>
              </a:rPr>
              <a:t>Protocols</a:t>
            </a:r>
          </a:p>
        </p:txBody>
      </p:sp>
      <p:sp>
        <p:nvSpPr>
          <p:cNvPr id="11" name="Rectangle 10"/>
          <p:cNvSpPr/>
          <p:nvPr/>
        </p:nvSpPr>
        <p:spPr>
          <a:xfrm>
            <a:off x="484128" y="4584857"/>
            <a:ext cx="2802571" cy="348433"/>
          </a:xfrm>
          <a:prstGeom prst="rect">
            <a:avLst/>
          </a:prstGeom>
        </p:spPr>
        <p:txBody>
          <a:bodyPr wrap="none">
            <a:spAutoFit/>
          </a:bodyPr>
          <a:lstStyle/>
          <a:p>
            <a:pPr defTabSz="914224">
              <a:lnSpc>
                <a:spcPct val="90000"/>
              </a:lnSpc>
              <a:defRPr/>
            </a:pPr>
            <a:r>
              <a:rPr lang="en-US" kern="0" dirty="0">
                <a:solidFill>
                  <a:srgbClr val="FFFFFF"/>
                </a:solidFill>
                <a:latin typeface="Segoe UI"/>
              </a:rPr>
              <a:t>BizTalk Messaging &amp; B2B</a:t>
            </a:r>
            <a:endParaRPr lang="en-US" sz="2400" kern="0" dirty="0">
              <a:solidFill>
                <a:srgbClr val="FFFFFF"/>
              </a:solidFill>
              <a:latin typeface="Segoe UI"/>
            </a:endParaRPr>
          </a:p>
        </p:txBody>
      </p:sp>
      <p:sp>
        <p:nvSpPr>
          <p:cNvPr id="14" name="Title 1"/>
          <p:cNvSpPr>
            <a:spLocks noGrp="1"/>
          </p:cNvSpPr>
          <p:nvPr>
            <p:ph type="title"/>
          </p:nvPr>
        </p:nvSpPr>
        <p:spPr>
          <a:xfrm>
            <a:off x="466230" y="289200"/>
            <a:ext cx="6299202" cy="854286"/>
          </a:xfrm>
        </p:spPr>
        <p:txBody>
          <a:bodyPr anchor="ctr"/>
          <a:lstStyle/>
          <a:p>
            <a:pPr>
              <a:lnSpc>
                <a:spcPct val="100000"/>
              </a:lnSpc>
            </a:pPr>
            <a:r>
              <a:rPr lang="en-US" sz="3999" b="1" dirty="0">
                <a:solidFill>
                  <a:schemeClr val="tx1"/>
                </a:solidFill>
              </a:rPr>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0879" y="460449"/>
            <a:ext cx="683036" cy="683036"/>
          </a:xfrm>
          <a:prstGeom prst="rect">
            <a:avLst/>
          </a:prstGeom>
        </p:spPr>
      </p:pic>
      <p:sp>
        <p:nvSpPr>
          <p:cNvPr id="13" name="Rectangle 12"/>
          <p:cNvSpPr/>
          <p:nvPr/>
        </p:nvSpPr>
        <p:spPr>
          <a:xfrm>
            <a:off x="4540387" y="1372830"/>
            <a:ext cx="886452" cy="348433"/>
          </a:xfrm>
          <a:prstGeom prst="rect">
            <a:avLst/>
          </a:prstGeom>
        </p:spPr>
        <p:txBody>
          <a:bodyPr wrap="none">
            <a:spAutoFit/>
          </a:bodyPr>
          <a:lstStyle/>
          <a:p>
            <a:pPr defTabSz="914224">
              <a:lnSpc>
                <a:spcPct val="90000"/>
              </a:lnSpc>
              <a:defRPr/>
            </a:pPr>
            <a:r>
              <a:rPr lang="en-US" kern="0" dirty="0">
                <a:solidFill>
                  <a:srgbClr val="FFFFFF"/>
                </a:solidFill>
                <a:latin typeface="Segoe UI"/>
              </a:rPr>
              <a:t>Hybrid</a:t>
            </a:r>
            <a:endParaRPr lang="en-US" sz="2400" kern="0" dirty="0">
              <a:solidFill>
                <a:srgbClr val="FFFFFF"/>
              </a:solidFill>
              <a:latin typeface="Segoe UI"/>
            </a:endParaRPr>
          </a:p>
        </p:txBody>
      </p:sp>
      <p:sp>
        <p:nvSpPr>
          <p:cNvPr id="2" name="TextBox 1"/>
          <p:cNvSpPr txBox="1"/>
          <p:nvPr/>
        </p:nvSpPr>
        <p:spPr>
          <a:xfrm>
            <a:off x="4488778" y="1632941"/>
            <a:ext cx="2262784" cy="1984225"/>
          </a:xfrm>
          <a:prstGeom prst="rect">
            <a:avLst/>
          </a:prstGeom>
          <a:noFill/>
        </p:spPr>
        <p:txBody>
          <a:bodyPr wrap="square" lIns="182854" tIns="146283" rIns="182854" bIns="146283" rtlCol="0">
            <a:spAutoFit/>
          </a:bodyPr>
          <a:lstStyle/>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IBM DB2</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Informix</a:t>
            </a:r>
          </a:p>
          <a:p>
            <a:pPr marL="285695" indent="-285695" defTabSz="914224">
              <a:spcAft>
                <a:spcPts val="150"/>
              </a:spcAft>
              <a:buFont typeface="Arial" panose="020B0604020202020204" pitchFamily="34" charset="0"/>
              <a:buChar char="•"/>
              <a:defRPr/>
            </a:pPr>
            <a:r>
              <a:rPr lang="en-US" sz="1199" kern="0" dirty="0" err="1">
                <a:solidFill>
                  <a:srgbClr val="FFFFFF"/>
                </a:solidFill>
                <a:latin typeface="Segoe UI"/>
              </a:rPr>
              <a:t>Websphere</a:t>
            </a:r>
            <a:r>
              <a:rPr lang="en-US" sz="1199" kern="0" dirty="0">
                <a:solidFill>
                  <a:srgbClr val="FFFFFF"/>
                </a:solidFill>
                <a:latin typeface="Segoe UI"/>
              </a:rPr>
              <a:t> MQ</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SQL Server</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SharePoint Server</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Oracle</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SAP</a:t>
            </a:r>
          </a:p>
          <a:p>
            <a:pPr marL="285695" indent="-285695" defTabSz="914224">
              <a:spcAft>
                <a:spcPts val="150"/>
              </a:spcAft>
              <a:buFont typeface="Arial" panose="020B0604020202020204" pitchFamily="34" charset="0"/>
              <a:buChar char="•"/>
              <a:defRPr/>
            </a:pPr>
            <a:r>
              <a:rPr lang="en-US" sz="1199" kern="0" dirty="0">
                <a:solidFill>
                  <a:srgbClr val="FFFFFF"/>
                </a:solidFill>
                <a:latin typeface="Segoe UI"/>
              </a:rPr>
              <a:t>Hybrid Connectivity</a:t>
            </a:r>
          </a:p>
        </p:txBody>
      </p:sp>
    </p:spTree>
    <p:extLst>
      <p:ext uri="{BB962C8B-B14F-4D97-AF65-F5344CB8AC3E}">
        <p14:creationId xmlns:p14="http://schemas.microsoft.com/office/powerpoint/2010/main" val="258573217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57AC-3633-42DE-BE20-D77B20D77A1C}"/>
              </a:ext>
            </a:extLst>
          </p:cNvPr>
          <p:cNvSpPr>
            <a:spLocks noGrp="1"/>
          </p:cNvSpPr>
          <p:nvPr>
            <p:ph type="title"/>
          </p:nvPr>
        </p:nvSpPr>
        <p:spPr/>
        <p:txBody>
          <a:bodyPr/>
          <a:lstStyle/>
          <a:p>
            <a:r>
              <a:rPr lang="en-US" sz="11729" dirty="0"/>
              <a:t>Event Grid</a:t>
            </a:r>
            <a:br>
              <a:rPr lang="en-US" sz="11729" dirty="0"/>
            </a:br>
            <a:endParaRPr lang="en-US" sz="11729" dirty="0"/>
          </a:p>
        </p:txBody>
      </p:sp>
    </p:spTree>
    <p:extLst>
      <p:ext uri="{BB962C8B-B14F-4D97-AF65-F5344CB8AC3E}">
        <p14:creationId xmlns:p14="http://schemas.microsoft.com/office/powerpoint/2010/main" val="3989434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535553" y="3862966"/>
            <a:ext cx="3291373" cy="922792"/>
          </a:xfrm>
          <a:prstGeom prst="rect">
            <a:avLst/>
          </a:prstGeom>
          <a:noFill/>
        </p:spPr>
        <p:txBody>
          <a:bodyPr wrap="square" lIns="93234" tIns="149175" rIns="186468" bIns="149175" rtlCol="0">
            <a:spAutoFit/>
          </a:bodyPr>
          <a:lstStyle/>
          <a:p>
            <a:pPr algn="ctr" defTabSz="1242953">
              <a:lnSpc>
                <a:spcPct val="90000"/>
              </a:lnSpc>
              <a:defRPr/>
            </a:pPr>
            <a:r>
              <a:rPr lang="en-US" sz="2200" kern="0">
                <a:gradFill>
                  <a:gsLst>
                    <a:gs pos="13483">
                      <a:srgbClr val="353535"/>
                    </a:gs>
                    <a:gs pos="62000">
                      <a:srgbClr val="353535"/>
                    </a:gs>
                  </a:gsLst>
                  <a:lin ang="5400000" scaled="0"/>
                </a:gradFill>
                <a:latin typeface="Segoe UI Semilight"/>
                <a:cs typeface="Segoe UI"/>
              </a:rPr>
              <a:t>Broad coverage within Azure and beyond</a:t>
            </a:r>
          </a:p>
        </p:txBody>
      </p:sp>
      <p:sp>
        <p:nvSpPr>
          <p:cNvPr id="10" name="TextBox 9"/>
          <p:cNvSpPr txBox="1"/>
          <p:nvPr/>
        </p:nvSpPr>
        <p:spPr>
          <a:xfrm>
            <a:off x="609549" y="3862966"/>
            <a:ext cx="3291373" cy="922792"/>
          </a:xfrm>
          <a:prstGeom prst="rect">
            <a:avLst/>
          </a:prstGeom>
          <a:noFill/>
        </p:spPr>
        <p:txBody>
          <a:bodyPr wrap="square" lIns="93234" tIns="149175" rIns="186468" bIns="149175" rtlCol="0">
            <a:spAutoFit/>
          </a:bodyPr>
          <a:lstStyle/>
          <a:p>
            <a:pPr algn="ctr" defTabSz="1242953">
              <a:lnSpc>
                <a:spcPct val="90000"/>
              </a:lnSpc>
              <a:defRPr/>
            </a:pPr>
            <a:r>
              <a:rPr lang="en-US" sz="2200" kern="0">
                <a:gradFill>
                  <a:gsLst>
                    <a:gs pos="13483">
                      <a:srgbClr val="353535"/>
                    </a:gs>
                    <a:gs pos="62000">
                      <a:srgbClr val="353535"/>
                    </a:gs>
                  </a:gsLst>
                  <a:lin ang="5400000" scaled="0"/>
                </a:gradFill>
                <a:latin typeface="Segoe UI Semilight"/>
                <a:cs typeface="Segoe UI"/>
              </a:rPr>
              <a:t>Fully-managed </a:t>
            </a:r>
            <a:br>
              <a:rPr lang="en-US" sz="2200" kern="0">
                <a:gradFill>
                  <a:gsLst>
                    <a:gs pos="13483">
                      <a:srgbClr val="353535"/>
                    </a:gs>
                    <a:gs pos="62000">
                      <a:srgbClr val="353535"/>
                    </a:gs>
                  </a:gsLst>
                  <a:lin ang="5400000" scaled="0"/>
                </a:gradFill>
                <a:latin typeface="Segoe UI Semilight"/>
                <a:cs typeface="Segoe UI"/>
              </a:rPr>
            </a:br>
            <a:r>
              <a:rPr lang="en-US" sz="2200" kern="0">
                <a:gradFill>
                  <a:gsLst>
                    <a:gs pos="13483">
                      <a:srgbClr val="353535"/>
                    </a:gs>
                    <a:gs pos="62000">
                      <a:srgbClr val="353535"/>
                    </a:gs>
                  </a:gsLst>
                  <a:lin ang="5400000" scaled="0"/>
                </a:gradFill>
                <a:latin typeface="Segoe UI Semilight"/>
                <a:cs typeface="Segoe UI"/>
              </a:rPr>
              <a:t>event routing</a:t>
            </a:r>
          </a:p>
        </p:txBody>
      </p:sp>
      <p:sp>
        <p:nvSpPr>
          <p:cNvPr id="7" name="TextBox 6"/>
          <p:cNvSpPr txBox="1"/>
          <p:nvPr/>
        </p:nvSpPr>
        <p:spPr>
          <a:xfrm>
            <a:off x="4572552" y="3862966"/>
            <a:ext cx="3291373" cy="922792"/>
          </a:xfrm>
          <a:prstGeom prst="rect">
            <a:avLst/>
          </a:prstGeom>
          <a:noFill/>
        </p:spPr>
        <p:txBody>
          <a:bodyPr wrap="square" lIns="93234" tIns="149175" rIns="186468" bIns="149175" rtlCol="0">
            <a:spAutoFit/>
          </a:bodyPr>
          <a:lstStyle/>
          <a:p>
            <a:pPr algn="ctr" defTabSz="1242953">
              <a:lnSpc>
                <a:spcPct val="90000"/>
              </a:lnSpc>
              <a:defRPr/>
            </a:pPr>
            <a:r>
              <a:rPr lang="en-US" sz="2200" kern="0">
                <a:gradFill>
                  <a:gsLst>
                    <a:gs pos="13483">
                      <a:srgbClr val="353535"/>
                    </a:gs>
                    <a:gs pos="62000">
                      <a:srgbClr val="353535"/>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75142" y="5600062"/>
            <a:ext cx="11886192" cy="809714"/>
          </a:xfrm>
          <a:prstGeom prst="rect">
            <a:avLst/>
          </a:prstGeom>
        </p:spPr>
        <p:txBody>
          <a:bodyPr vert="horz" wrap="square" lIns="149196" tIns="93247" rIns="149196" bIns="9324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1">
              <a:spcBef>
                <a:spcPts val="0"/>
              </a:spcBef>
              <a:defRPr/>
            </a:pPr>
            <a:r>
              <a:rPr lang="en-US" sz="4399" dirty="0">
                <a:gradFill>
                  <a:gsLst>
                    <a:gs pos="92135">
                      <a:srgbClr val="0078D7"/>
                    </a:gs>
                    <a:gs pos="84831">
                      <a:srgbClr val="0078D7"/>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882" y="5142931"/>
            <a:ext cx="124340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266969" y="1851593"/>
            <a:ext cx="1828541" cy="1828541"/>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421">
                <a:defRPr/>
              </a:pPr>
              <a:endParaRPr lang="en-US" sz="900">
                <a:gradFill>
                  <a:gsLst>
                    <a:gs pos="0">
                      <a:srgbClr val="505050"/>
                    </a:gs>
                    <a:gs pos="100000">
                      <a:srgbClr val="505050"/>
                    </a:gs>
                  </a:gsLst>
                  <a:lin ang="5400000" scaled="1"/>
                </a:gradFill>
                <a:latin typeface="Segoe UI Semilight"/>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40964" y="1851593"/>
            <a:ext cx="1828541" cy="1828541"/>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421">
                <a:defRPr/>
              </a:pPr>
              <a:endParaRPr lang="en-US" sz="900">
                <a:gradFill>
                  <a:gsLst>
                    <a:gs pos="0">
                      <a:srgbClr val="505050"/>
                    </a:gs>
                    <a:gs pos="100000">
                      <a:srgbClr val="505050"/>
                    </a:gs>
                  </a:gsLst>
                  <a:lin ang="5400000" scaled="1"/>
                </a:gradFill>
                <a:latin typeface="Segoe UI Semilight"/>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303967" y="1851593"/>
            <a:ext cx="1828541" cy="1828541"/>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421">
                <a:defRPr/>
              </a:pPr>
              <a:endParaRPr lang="en-US" sz="900">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7B3F79-6CAD-4BC3-A707-B9F5200F5B1F}"/>
              </a:ext>
            </a:extLst>
          </p:cNvPr>
          <p:cNvSpPr/>
          <p:nvPr/>
        </p:nvSpPr>
        <p:spPr bwMode="auto">
          <a:xfrm>
            <a:off x="5075399" y="3004458"/>
            <a:ext cx="2285676"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75482" y="295730"/>
            <a:ext cx="11887878" cy="917444"/>
          </a:xfrm>
        </p:spPr>
        <p:txBody>
          <a:bodyPr/>
          <a:lstStyle/>
          <a:p>
            <a:pPr>
              <a:defRPr/>
            </a:pPr>
            <a:r>
              <a:rPr lang="en-US"/>
              <a:t>Manage all events in one place</a:t>
            </a:r>
          </a:p>
        </p:txBody>
      </p:sp>
      <p:sp>
        <p:nvSpPr>
          <p:cNvPr id="112" name="TextBox 111"/>
          <p:cNvSpPr txBox="1"/>
          <p:nvPr/>
        </p:nvSpPr>
        <p:spPr>
          <a:xfrm>
            <a:off x="1646939" y="1577315"/>
            <a:ext cx="2742810" cy="662691"/>
          </a:xfrm>
          <a:prstGeom prst="rect">
            <a:avLst/>
          </a:prstGeom>
          <a:noFill/>
          <a:ln>
            <a:noFill/>
          </a:ln>
        </p:spPr>
        <p:txBody>
          <a:bodyPr wrap="square" lIns="182854" tIns="146283" rIns="182854" bIns="146283" rtlCol="0">
            <a:spAutoFit/>
          </a:bodyPr>
          <a:lstStyle/>
          <a:p>
            <a:pPr algn="ctr" defTabSz="1242953">
              <a:lnSpc>
                <a:spcPct val="90000"/>
              </a:lnSpc>
              <a:spcAft>
                <a:spcPts val="1224"/>
              </a:spcAft>
              <a:defRPr/>
            </a:pPr>
            <a:r>
              <a:rPr lang="en-US" sz="2600" kern="0">
                <a:gradFill>
                  <a:gsLst>
                    <a:gs pos="1250">
                      <a:srgbClr val="353535"/>
                    </a:gs>
                    <a:gs pos="100000">
                      <a:srgbClr val="353535"/>
                    </a:gs>
                  </a:gsLst>
                  <a:lin ang="5400000" scaled="0"/>
                </a:gradFill>
                <a:latin typeface="Segoe UI Semilight"/>
                <a:cs typeface="Segoe UI"/>
              </a:rPr>
              <a:t>Event publishers</a:t>
            </a:r>
          </a:p>
        </p:txBody>
      </p:sp>
      <p:sp>
        <p:nvSpPr>
          <p:cNvPr id="166" name="TextBox 165"/>
          <p:cNvSpPr txBox="1"/>
          <p:nvPr/>
        </p:nvSpPr>
        <p:spPr>
          <a:xfrm>
            <a:off x="8165924" y="1943019"/>
            <a:ext cx="2504479" cy="662691"/>
          </a:xfrm>
          <a:prstGeom prst="rect">
            <a:avLst/>
          </a:prstGeom>
          <a:noFill/>
          <a:ln>
            <a:noFill/>
          </a:ln>
        </p:spPr>
        <p:txBody>
          <a:bodyPr wrap="none" lIns="182854" tIns="146283" rIns="182854" bIns="146283" rtlCol="0">
            <a:spAutoFit/>
          </a:bodyPr>
          <a:lstStyle/>
          <a:p>
            <a:pPr algn="ctr" defTabSz="1242953">
              <a:lnSpc>
                <a:spcPct val="90000"/>
              </a:lnSpc>
              <a:spcAft>
                <a:spcPts val="1224"/>
              </a:spcAft>
              <a:defRPr/>
            </a:pPr>
            <a:r>
              <a:rPr lang="en-US" sz="2600" kern="0">
                <a:gradFill>
                  <a:gsLst>
                    <a:gs pos="1250">
                      <a:srgbClr val="353535"/>
                    </a:gs>
                    <a:gs pos="100000">
                      <a:srgbClr val="353535"/>
                    </a:gs>
                  </a:gsLst>
                  <a:lin ang="5400000" scaled="0"/>
                </a:gradFill>
                <a:latin typeface="Segoe UI Semilight"/>
                <a:cs typeface="Segoe UI"/>
              </a:rPr>
              <a:t>Event handlers</a:t>
            </a:r>
          </a:p>
        </p:txBody>
      </p:sp>
      <p:cxnSp>
        <p:nvCxnSpPr>
          <p:cNvPr id="59" name="Straight Connector 58"/>
          <p:cNvCxnSpPr>
            <a:cxnSpLocks/>
          </p:cNvCxnSpPr>
          <p:nvPr/>
        </p:nvCxnSpPr>
        <p:spPr>
          <a:xfrm>
            <a:off x="4508709" y="3569380"/>
            <a:ext cx="936906" cy="909200"/>
          </a:xfrm>
          <a:prstGeom prst="line">
            <a:avLst/>
          </a:prstGeom>
          <a:noFill/>
          <a:ln w="9525" cap="flat" cmpd="sng" algn="ctr">
            <a:noFill/>
            <a:prstDash val="solid"/>
            <a:headEnd type="none"/>
            <a:tailEnd type="none"/>
          </a:ln>
          <a:effectLst/>
        </p:spPr>
      </p:cxnSp>
      <p:pic>
        <p:nvPicPr>
          <p:cNvPr id="54" name="Picture 53">
            <a:extLst>
              <a:ext uri="{FF2B5EF4-FFF2-40B4-BE49-F238E27FC236}">
                <a16:creationId xmlns:a16="http://schemas.microsoft.com/office/drawing/2014/main" id="{1E82793E-5FE5-4462-9B8C-E0E347E4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095" y="3521153"/>
            <a:ext cx="1252286" cy="1252286"/>
          </a:xfrm>
          <a:prstGeom prst="rect">
            <a:avLst/>
          </a:prstGeom>
        </p:spPr>
      </p:pic>
      <p:grpSp>
        <p:nvGrpSpPr>
          <p:cNvPr id="25" name="Group 24">
            <a:extLst>
              <a:ext uri="{FF2B5EF4-FFF2-40B4-BE49-F238E27FC236}">
                <a16:creationId xmlns:a16="http://schemas.microsoft.com/office/drawing/2014/main" id="{2C411C01-8BBD-4D4D-BE16-17641B77B3D3}"/>
              </a:ext>
            </a:extLst>
          </p:cNvPr>
          <p:cNvGrpSpPr/>
          <p:nvPr/>
        </p:nvGrpSpPr>
        <p:grpSpPr>
          <a:xfrm>
            <a:off x="7223925" y="2913031"/>
            <a:ext cx="661046" cy="2468530"/>
            <a:chOff x="722406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421">
                <a:defRPr/>
              </a:pPr>
              <a:endParaRPr lang="en-US" sz="900">
                <a:gradFill>
                  <a:gsLst>
                    <a:gs pos="0">
                      <a:srgbClr val="505050"/>
                    </a:gs>
                    <a:gs pos="100000">
                      <a:srgbClr val="505050"/>
                    </a:gs>
                  </a:gsLst>
                  <a:lin ang="5400000" scaled="1"/>
                </a:gradFill>
                <a:latin typeface="Segoe UI Semilight"/>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421">
                <a:defRPr/>
              </a:pPr>
              <a:endParaRPr lang="en-US" sz="900">
                <a:gradFill>
                  <a:gsLst>
                    <a:gs pos="0">
                      <a:srgbClr val="505050"/>
                    </a:gs>
                    <a:gs pos="100000">
                      <a:srgbClr val="505050"/>
                    </a:gs>
                  </a:gsLst>
                  <a:lin ang="5400000" scaled="1"/>
                </a:gradFill>
                <a:latin typeface="Segoe UI Semilight"/>
              </a:endParaRPr>
            </a:p>
          </p:txBody>
        </p:sp>
      </p:grpSp>
      <p:grpSp>
        <p:nvGrpSpPr>
          <p:cNvPr id="26" name="Group 25">
            <a:extLst>
              <a:ext uri="{FF2B5EF4-FFF2-40B4-BE49-F238E27FC236}">
                <a16:creationId xmlns:a16="http://schemas.microsoft.com/office/drawing/2014/main" id="{0FEFE59A-A912-413A-B282-19A791EE6F48}"/>
              </a:ext>
            </a:extLst>
          </p:cNvPr>
          <p:cNvGrpSpPr/>
          <p:nvPr/>
        </p:nvGrpSpPr>
        <p:grpSpPr>
          <a:xfrm>
            <a:off x="4262247" y="2227325"/>
            <a:ext cx="656206" cy="3839935"/>
            <a:chOff x="4261969"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421">
                <a:defRPr/>
              </a:pPr>
              <a:endParaRPr lang="en-US" sz="900">
                <a:gradFill>
                  <a:gsLst>
                    <a:gs pos="0">
                      <a:srgbClr val="505050"/>
                    </a:gs>
                    <a:gs pos="100000">
                      <a:srgbClr val="505050"/>
                    </a:gs>
                  </a:gsLst>
                  <a:lin ang="5400000" scaled="1"/>
                </a:gradFill>
                <a:latin typeface="Segoe UI Semilight"/>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421">
                <a:defRPr/>
              </a:pPr>
              <a:endParaRPr lang="en-US" sz="900">
                <a:gradFill>
                  <a:gsLst>
                    <a:gs pos="0">
                      <a:srgbClr val="505050"/>
                    </a:gs>
                    <a:gs pos="100000">
                      <a:srgbClr val="505050"/>
                    </a:gs>
                  </a:gsLst>
                  <a:lin ang="5400000" scaled="1"/>
                </a:gradFill>
                <a:latin typeface="Segoe UI Semilight"/>
              </a:endParaRPr>
            </a:p>
          </p:txBody>
        </p:sp>
      </p:grpSp>
      <p:grpSp>
        <p:nvGrpSpPr>
          <p:cNvPr id="21" name="Group 20">
            <a:extLst>
              <a:ext uri="{FF2B5EF4-FFF2-40B4-BE49-F238E27FC236}">
                <a16:creationId xmlns:a16="http://schemas.microsoft.com/office/drawing/2014/main" id="{D932B88A-9652-4DC4-82A3-6C9565AC5CCC}"/>
              </a:ext>
            </a:extLst>
          </p:cNvPr>
          <p:cNvGrpSpPr/>
          <p:nvPr/>
        </p:nvGrpSpPr>
        <p:grpSpPr>
          <a:xfrm>
            <a:off x="1646939" y="2327908"/>
            <a:ext cx="2742810" cy="3638772"/>
            <a:chOff x="1646290" y="2327742"/>
            <a:chExt cx="27432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5352EA2-E345-47A8-B979-D2F2D70F5AF4}"/>
              </a:ext>
            </a:extLst>
          </p:cNvPr>
          <p:cNvGrpSpPr/>
          <p:nvPr/>
        </p:nvGrpSpPr>
        <p:grpSpPr>
          <a:xfrm>
            <a:off x="8046758" y="2693612"/>
            <a:ext cx="2742810" cy="2907363"/>
            <a:chOff x="8047017" y="2693498"/>
            <a:chExt cx="27432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65B14C9-3992-4098-89C2-40174474D10C}"/>
              </a:ext>
            </a:extLst>
          </p:cNvPr>
          <p:cNvGrpSpPr/>
          <p:nvPr/>
        </p:nvGrpSpPr>
        <p:grpSpPr>
          <a:xfrm>
            <a:off x="1646935" y="2571535"/>
            <a:ext cx="2468533" cy="3151521"/>
            <a:chOff x="1646287" y="2571403"/>
            <a:chExt cx="2468883" cy="3151967"/>
          </a:xfrm>
        </p:grpSpPr>
        <p:sp>
          <p:nvSpPr>
            <p:cNvPr id="139" name="TextBox 138"/>
            <p:cNvSpPr txBox="1"/>
            <p:nvPr/>
          </p:nvSpPr>
          <p:spPr>
            <a:xfrm>
              <a:off x="1646289" y="3302923"/>
              <a:ext cx="2468880" cy="225912"/>
            </a:xfrm>
            <a:prstGeom prst="rect">
              <a:avLst/>
            </a:prstGeom>
            <a:noFill/>
            <a:ln>
              <a:noFill/>
            </a:ln>
          </p:spPr>
          <p:txBody>
            <a:bodyPr wrap="square" lIns="639989" tIns="0" rIns="0" bIns="0" rtlCol="0" anchor="ctr" anchorCtr="0">
              <a:spAutoFit/>
            </a:bodyPr>
            <a:lstStyle/>
            <a:p>
              <a:pPr defTabSz="951121">
                <a:lnSpc>
                  <a:spcPct val="90000"/>
                </a:lnSpc>
                <a:defRPr/>
              </a:pPr>
              <a:r>
                <a:rPr lang="en-US" sz="1599" kern="0">
                  <a:gradFill>
                    <a:gsLst>
                      <a:gs pos="1250">
                        <a:srgbClr val="353535"/>
                      </a:gs>
                      <a:gs pos="100000">
                        <a:srgbClr val="353535"/>
                      </a:gs>
                    </a:gsLst>
                    <a:lin ang="5400000" scaled="0"/>
                  </a:gradFill>
                  <a:latin typeface="Segoe UI"/>
                </a:rPr>
                <a:t>Resource Groups</a:t>
              </a:r>
            </a:p>
          </p:txBody>
        </p:sp>
        <p:sp>
          <p:nvSpPr>
            <p:cNvPr id="142" name="TextBox 141"/>
            <p:cNvSpPr txBox="1"/>
            <p:nvPr/>
          </p:nvSpPr>
          <p:spPr>
            <a:xfrm>
              <a:off x="1646290" y="4765947"/>
              <a:ext cx="2468880" cy="225912"/>
            </a:xfrm>
            <a:prstGeom prst="rect">
              <a:avLst/>
            </a:prstGeom>
            <a:noFill/>
            <a:ln>
              <a:noFill/>
            </a:ln>
          </p:spPr>
          <p:txBody>
            <a:bodyPr wrap="square" lIns="639989" tIns="0" rIns="0" bIns="0" rtlCol="0" anchor="ctr" anchorCtr="0">
              <a:spAutoFit/>
            </a:bodyPr>
            <a:lstStyle/>
            <a:p>
              <a:pPr defTabSz="951121">
                <a:lnSpc>
                  <a:spcPct val="90000"/>
                </a:lnSpc>
                <a:defRPr/>
              </a:pPr>
              <a:r>
                <a:rPr lang="en-US" sz="1599" kern="0">
                  <a:gradFill>
                    <a:gsLst>
                      <a:gs pos="1250">
                        <a:srgbClr val="353535"/>
                      </a:gs>
                      <a:gs pos="100000">
                        <a:srgbClr val="353535"/>
                      </a:gs>
                    </a:gsLst>
                    <a:lin ang="5400000" scaled="0"/>
                  </a:gradFill>
                  <a:latin typeface="Segoe UI"/>
                </a:rPr>
                <a:t>Event Hubs</a:t>
              </a:r>
            </a:p>
          </p:txBody>
        </p:sp>
        <p:sp>
          <p:nvSpPr>
            <p:cNvPr id="136" name="TextBox 135"/>
            <p:cNvSpPr txBox="1"/>
            <p:nvPr/>
          </p:nvSpPr>
          <p:spPr>
            <a:xfrm>
              <a:off x="1646290" y="4034435"/>
              <a:ext cx="2468880" cy="225912"/>
            </a:xfrm>
            <a:prstGeom prst="rect">
              <a:avLst/>
            </a:prstGeom>
            <a:noFill/>
            <a:ln>
              <a:noFill/>
            </a:ln>
          </p:spPr>
          <p:txBody>
            <a:bodyPr wrap="square" lIns="639989" tIns="0" rIns="0" bIns="0" rtlCol="0" anchor="ctr" anchorCtr="0">
              <a:spAutoFit/>
            </a:bodyPr>
            <a:lstStyle/>
            <a:p>
              <a:pPr defTabSz="951121">
                <a:lnSpc>
                  <a:spcPct val="90000"/>
                </a:lnSpc>
                <a:defRPr/>
              </a:pPr>
              <a:r>
                <a:rPr lang="en-US" sz="1599" kern="0">
                  <a:gradFill>
                    <a:gsLst>
                      <a:gs pos="1250">
                        <a:srgbClr val="353535"/>
                      </a:gs>
                      <a:gs pos="100000">
                        <a:srgbClr val="353535"/>
                      </a:gs>
                    </a:gsLst>
                    <a:lin ang="5400000" scaled="0"/>
                  </a:gradFill>
                  <a:latin typeface="Segoe UI"/>
                </a:rPr>
                <a:t>Azure Subscriptions</a:t>
              </a:r>
            </a:p>
          </p:txBody>
        </p:sp>
        <p:sp>
          <p:nvSpPr>
            <p:cNvPr id="133" name="TextBox 132"/>
            <p:cNvSpPr txBox="1"/>
            <p:nvPr/>
          </p:nvSpPr>
          <p:spPr>
            <a:xfrm>
              <a:off x="1646287" y="5497458"/>
              <a:ext cx="2468880" cy="225912"/>
            </a:xfrm>
            <a:prstGeom prst="rect">
              <a:avLst/>
            </a:prstGeom>
            <a:noFill/>
            <a:ln>
              <a:noFill/>
            </a:ln>
          </p:spPr>
          <p:txBody>
            <a:bodyPr wrap="square" lIns="639989" tIns="0" rIns="0" bIns="0" rtlCol="0" anchor="ctr" anchorCtr="0">
              <a:spAutoFit/>
            </a:bodyPr>
            <a:lstStyle/>
            <a:p>
              <a:pPr defTabSz="951121">
                <a:lnSpc>
                  <a:spcPct val="90000"/>
                </a:lnSpc>
                <a:defRPr/>
              </a:pPr>
              <a:r>
                <a:rPr lang="en-US" sz="1599" kern="0">
                  <a:gradFill>
                    <a:gsLst>
                      <a:gs pos="1250">
                        <a:srgbClr val="353535"/>
                      </a:gs>
                      <a:gs pos="100000">
                        <a:srgbClr val="353535"/>
                      </a:gs>
                    </a:gsLst>
                    <a:lin ang="5400000" scaled="0"/>
                  </a:gradFill>
                  <a:latin typeface="Segoe UI"/>
                </a:rPr>
                <a:t>Custom Events</a:t>
              </a:r>
            </a:p>
          </p:txBody>
        </p:sp>
        <p:sp>
          <p:nvSpPr>
            <p:cNvPr id="130" name="TextBox 129"/>
            <p:cNvSpPr txBox="1"/>
            <p:nvPr/>
          </p:nvSpPr>
          <p:spPr>
            <a:xfrm>
              <a:off x="1646290" y="2571403"/>
              <a:ext cx="2468880" cy="225912"/>
            </a:xfrm>
            <a:prstGeom prst="rect">
              <a:avLst/>
            </a:prstGeom>
            <a:noFill/>
            <a:ln>
              <a:noFill/>
            </a:ln>
          </p:spPr>
          <p:txBody>
            <a:bodyPr wrap="square" lIns="639989" tIns="0" rIns="0" bIns="0" rtlCol="0" anchor="ctr" anchorCtr="0">
              <a:spAutoFit/>
            </a:bodyPr>
            <a:lstStyle/>
            <a:p>
              <a:pPr defTabSz="951121">
                <a:lnSpc>
                  <a:spcPct val="90000"/>
                </a:lnSpc>
                <a:defRPr/>
              </a:pPr>
              <a:r>
                <a:rPr lang="en-US" sz="1599" kern="0">
                  <a:gradFill>
                    <a:gsLst>
                      <a:gs pos="1250">
                        <a:srgbClr val="353535"/>
                      </a:gs>
                      <a:gs pos="100000">
                        <a:srgbClr val="353535"/>
                      </a:gs>
                    </a:gsLst>
                    <a:lin ang="5400000" scaled="0"/>
                  </a:gradFill>
                  <a:latin typeface="Segoe UI"/>
                </a:rPr>
                <a:t>Blob Storage</a:t>
              </a:r>
            </a:p>
          </p:txBody>
        </p:sp>
      </p:grpSp>
      <p:grpSp>
        <p:nvGrpSpPr>
          <p:cNvPr id="28" name="Group 27">
            <a:extLst>
              <a:ext uri="{FF2B5EF4-FFF2-40B4-BE49-F238E27FC236}">
                <a16:creationId xmlns:a16="http://schemas.microsoft.com/office/drawing/2014/main" id="{E8AD474A-D44D-4068-9AC0-E075C4A15FB1}"/>
              </a:ext>
            </a:extLst>
          </p:cNvPr>
          <p:cNvGrpSpPr/>
          <p:nvPr/>
        </p:nvGrpSpPr>
        <p:grpSpPr>
          <a:xfrm>
            <a:off x="8046758" y="2937239"/>
            <a:ext cx="2468530" cy="2420113"/>
            <a:chOff x="8047017" y="2937159"/>
            <a:chExt cx="2468880" cy="2420455"/>
          </a:xfrm>
        </p:grpSpPr>
        <p:sp>
          <p:nvSpPr>
            <p:cNvPr id="80" name="TextBox 79">
              <a:extLst>
                <a:ext uri="{FF2B5EF4-FFF2-40B4-BE49-F238E27FC236}">
                  <a16:creationId xmlns:a16="http://schemas.microsoft.com/office/drawing/2014/main" id="{FB218A8C-0032-4D10-9AA8-9B7816410325}"/>
                </a:ext>
              </a:extLst>
            </p:cNvPr>
            <p:cNvSpPr txBox="1"/>
            <p:nvPr/>
          </p:nvSpPr>
          <p:spPr>
            <a:xfrm>
              <a:off x="8047017" y="2937159"/>
              <a:ext cx="2468880" cy="225912"/>
            </a:xfrm>
            <a:prstGeom prst="rect">
              <a:avLst/>
            </a:prstGeom>
            <a:noFill/>
            <a:ln>
              <a:noFill/>
            </a:ln>
          </p:spPr>
          <p:txBody>
            <a:bodyPr wrap="square" lIns="639989" tIns="0" rIns="0" bIns="0" rtlCol="0" anchor="ctr" anchorCtr="0">
              <a:spAutoFit/>
            </a:bodyPr>
            <a:lstStyle/>
            <a:p>
              <a:pPr defTabSz="951121">
                <a:lnSpc>
                  <a:spcPct val="90000"/>
                </a:lnSpc>
                <a:defRPr/>
              </a:pPr>
              <a:r>
                <a:rPr lang="en-US" sz="1599" kern="0">
                  <a:gradFill>
                    <a:gsLst>
                      <a:gs pos="1250">
                        <a:srgbClr val="353535"/>
                      </a:gs>
                      <a:gs pos="100000">
                        <a:srgbClr val="353535"/>
                      </a:gs>
                    </a:gsLst>
                    <a:lin ang="5400000" scaled="0"/>
                  </a:gradFill>
                  <a:latin typeface="Segoe UI"/>
                </a:rPr>
                <a:t>Azure Functions</a:t>
              </a:r>
            </a:p>
          </p:txBody>
        </p:sp>
        <p:sp>
          <p:nvSpPr>
            <p:cNvPr id="81" name="TextBox 80">
              <a:extLst>
                <a:ext uri="{FF2B5EF4-FFF2-40B4-BE49-F238E27FC236}">
                  <a16:creationId xmlns:a16="http://schemas.microsoft.com/office/drawing/2014/main" id="{ACF3C21B-22D1-474D-B696-373FC1C5250A}"/>
                </a:ext>
              </a:extLst>
            </p:cNvPr>
            <p:cNvSpPr txBox="1"/>
            <p:nvPr/>
          </p:nvSpPr>
          <p:spPr>
            <a:xfrm>
              <a:off x="8047017" y="4400191"/>
              <a:ext cx="2468880" cy="225912"/>
            </a:xfrm>
            <a:prstGeom prst="rect">
              <a:avLst/>
            </a:prstGeom>
            <a:noFill/>
            <a:ln>
              <a:noFill/>
            </a:ln>
          </p:spPr>
          <p:txBody>
            <a:bodyPr wrap="square" lIns="639989" tIns="0" rIns="0" bIns="0" rtlCol="0" anchor="ctr" anchorCtr="0">
              <a:spAutoFit/>
            </a:bodyPr>
            <a:lstStyle/>
            <a:p>
              <a:pPr defTabSz="951121">
                <a:lnSpc>
                  <a:spcPct val="90000"/>
                </a:lnSpc>
                <a:defRPr/>
              </a:pPr>
              <a:r>
                <a:rPr lang="en-US" sz="1599" kern="0">
                  <a:gradFill>
                    <a:gsLst>
                      <a:gs pos="1250">
                        <a:srgbClr val="353535"/>
                      </a:gs>
                      <a:gs pos="100000">
                        <a:srgbClr val="353535"/>
                      </a:gs>
                    </a:gsLst>
                    <a:lin ang="5400000" scaled="0"/>
                  </a:gradFill>
                  <a:latin typeface="Segoe UI"/>
                </a:rPr>
                <a:t>Azure Automation</a:t>
              </a:r>
            </a:p>
          </p:txBody>
        </p:sp>
        <p:sp>
          <p:nvSpPr>
            <p:cNvPr id="82" name="TextBox 81">
              <a:extLst>
                <a:ext uri="{FF2B5EF4-FFF2-40B4-BE49-F238E27FC236}">
                  <a16:creationId xmlns:a16="http://schemas.microsoft.com/office/drawing/2014/main" id="{5132851C-5C6B-487F-B36C-5FABED0EBCF8}"/>
                </a:ext>
              </a:extLst>
            </p:cNvPr>
            <p:cNvSpPr txBox="1"/>
            <p:nvPr/>
          </p:nvSpPr>
          <p:spPr>
            <a:xfrm>
              <a:off x="8047017" y="3668679"/>
              <a:ext cx="2468880" cy="225912"/>
            </a:xfrm>
            <a:prstGeom prst="rect">
              <a:avLst/>
            </a:prstGeom>
            <a:noFill/>
            <a:ln>
              <a:noFill/>
            </a:ln>
          </p:spPr>
          <p:txBody>
            <a:bodyPr wrap="square" lIns="639989" tIns="0" rIns="0" bIns="0" rtlCol="0" anchor="ctr" anchorCtr="0">
              <a:spAutoFit/>
            </a:bodyPr>
            <a:lstStyle/>
            <a:p>
              <a:pPr defTabSz="951121">
                <a:lnSpc>
                  <a:spcPct val="90000"/>
                </a:lnSpc>
                <a:defRPr/>
              </a:pPr>
              <a:r>
                <a:rPr lang="en-US" sz="1599" kern="0">
                  <a:gradFill>
                    <a:gsLst>
                      <a:gs pos="1250">
                        <a:srgbClr val="353535"/>
                      </a:gs>
                      <a:gs pos="100000">
                        <a:srgbClr val="353535"/>
                      </a:gs>
                    </a:gsLst>
                    <a:lin ang="5400000" scaled="0"/>
                  </a:gradFill>
                  <a:latin typeface="Segoe UI"/>
                </a:rPr>
                <a:t>Logic Apps</a:t>
              </a:r>
            </a:p>
          </p:txBody>
        </p:sp>
        <p:sp>
          <p:nvSpPr>
            <p:cNvPr id="83" name="TextBox 82">
              <a:extLst>
                <a:ext uri="{FF2B5EF4-FFF2-40B4-BE49-F238E27FC236}">
                  <a16:creationId xmlns:a16="http://schemas.microsoft.com/office/drawing/2014/main" id="{E6ECB19F-78B2-4F77-83D6-D1CA12618F6D}"/>
                </a:ext>
              </a:extLst>
            </p:cNvPr>
            <p:cNvSpPr txBox="1"/>
            <p:nvPr/>
          </p:nvSpPr>
          <p:spPr>
            <a:xfrm>
              <a:off x="8047017" y="5131702"/>
              <a:ext cx="2468880" cy="225912"/>
            </a:xfrm>
            <a:prstGeom prst="rect">
              <a:avLst/>
            </a:prstGeom>
            <a:noFill/>
            <a:ln>
              <a:noFill/>
            </a:ln>
          </p:spPr>
          <p:txBody>
            <a:bodyPr wrap="square" lIns="639989" tIns="0" rIns="0" bIns="0" rtlCol="0" anchor="ctr" anchorCtr="0">
              <a:spAutoFit/>
            </a:bodyPr>
            <a:lstStyle/>
            <a:p>
              <a:pPr defTabSz="951121">
                <a:lnSpc>
                  <a:spcPct val="90000"/>
                </a:lnSpc>
                <a:defRPr/>
              </a:pPr>
              <a:r>
                <a:rPr lang="en-US" sz="1599" kern="0" err="1">
                  <a:gradFill>
                    <a:gsLst>
                      <a:gs pos="1250">
                        <a:srgbClr val="353535"/>
                      </a:gs>
                      <a:gs pos="100000">
                        <a:srgbClr val="353535"/>
                      </a:gs>
                    </a:gsLst>
                    <a:lin ang="5400000" scaled="0"/>
                  </a:gradFill>
                  <a:latin typeface="Segoe UI"/>
                </a:rPr>
                <a:t>WebHooks</a:t>
              </a:r>
              <a:endParaRPr lang="en-US" sz="1599" kern="0">
                <a:gradFill>
                  <a:gsLst>
                    <a:gs pos="1250">
                      <a:srgbClr val="353535"/>
                    </a:gs>
                    <a:gs pos="100000">
                      <a:srgbClr val="353535"/>
                    </a:gs>
                  </a:gsLst>
                  <a:lin ang="5400000" scaled="0"/>
                </a:gradFill>
                <a:latin typeface="Segoe UI"/>
              </a:endParaRPr>
            </a:p>
          </p:txBody>
        </p:sp>
      </p:grpSp>
      <p:grpSp>
        <p:nvGrpSpPr>
          <p:cNvPr id="22" name="Group 21">
            <a:extLst>
              <a:ext uri="{FF2B5EF4-FFF2-40B4-BE49-F238E27FC236}">
                <a16:creationId xmlns:a16="http://schemas.microsoft.com/office/drawing/2014/main" id="{393536B3-83E9-4175-A7C3-A24CC551DC03}"/>
              </a:ext>
            </a:extLst>
          </p:cNvPr>
          <p:cNvGrpSpPr/>
          <p:nvPr/>
        </p:nvGrpSpPr>
        <p:grpSpPr>
          <a:xfrm>
            <a:off x="1813085" y="2525483"/>
            <a:ext cx="317982" cy="3229996"/>
            <a:chOff x="1812459" y="2525345"/>
            <a:chExt cx="318027" cy="3230454"/>
          </a:xfrm>
        </p:grpSpPr>
        <p:pic>
          <p:nvPicPr>
            <p:cNvPr id="144" name="Picture 143"/>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141" name="Picture 140"/>
            <p:cNvPicPr>
              <a:picLocks noChangeAspect="1"/>
            </p:cNvPicPr>
            <p:nvPr/>
          </p:nvPicPr>
          <p:blipFill>
            <a:blip r:embed="rId5"/>
            <a:stretch>
              <a:fillRect/>
            </a:stretch>
          </p:blipFill>
          <p:spPr>
            <a:xfrm>
              <a:off x="1812459" y="3256865"/>
              <a:ext cx="318027" cy="318027"/>
            </a:xfrm>
            <a:prstGeom prst="rect">
              <a:avLst/>
            </a:prstGeom>
            <a:ln>
              <a:noFill/>
            </a:ln>
          </p:spPr>
        </p:pic>
        <p:pic>
          <p:nvPicPr>
            <p:cNvPr id="138" name="Picture 137"/>
            <p:cNvPicPr>
              <a:picLocks noChangeAspect="1"/>
            </p:cNvPicPr>
            <p:nvPr/>
          </p:nvPicPr>
          <p:blipFill>
            <a:blip r:embed="rId6"/>
            <a:stretch>
              <a:fillRect/>
            </a:stretch>
          </p:blipFill>
          <p:spPr>
            <a:xfrm>
              <a:off x="1819273" y="3995191"/>
              <a:ext cx="304398" cy="304398"/>
            </a:xfrm>
            <a:prstGeom prst="rect">
              <a:avLst/>
            </a:prstGeom>
            <a:ln>
              <a:noFill/>
            </a:ln>
          </p:spPr>
        </p:pic>
        <p:pic>
          <p:nvPicPr>
            <p:cNvPr id="135" name="Picture 134"/>
            <p:cNvPicPr>
              <a:picLocks noChangeAspect="1"/>
            </p:cNvPicPr>
            <p:nvPr/>
          </p:nvPicPr>
          <p:blipFill>
            <a:blip r:embed="rId7"/>
            <a:stretch>
              <a:fillRect/>
            </a:stretch>
          </p:blipFill>
          <p:spPr>
            <a:xfrm>
              <a:off x="1826087" y="5465029"/>
              <a:ext cx="290770" cy="290770"/>
            </a:xfrm>
            <a:prstGeom prst="rect">
              <a:avLst/>
            </a:prstGeom>
            <a:ln>
              <a:noFill/>
            </a:ln>
          </p:spPr>
        </p:pic>
        <p:pic>
          <p:nvPicPr>
            <p:cNvPr id="132" name="Picture 131"/>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23" name="Group 22">
            <a:extLst>
              <a:ext uri="{FF2B5EF4-FFF2-40B4-BE49-F238E27FC236}">
                <a16:creationId xmlns:a16="http://schemas.microsoft.com/office/drawing/2014/main" id="{B45EC93F-AE7A-4524-BFD8-A11B62F34E5B}"/>
              </a:ext>
            </a:extLst>
          </p:cNvPr>
          <p:cNvGrpSpPr/>
          <p:nvPr/>
        </p:nvGrpSpPr>
        <p:grpSpPr>
          <a:xfrm>
            <a:off x="8221328" y="2890955"/>
            <a:ext cx="318446" cy="2512679"/>
            <a:chOff x="8221612" y="2890869"/>
            <a:chExt cx="318491" cy="2513035"/>
          </a:xfrm>
        </p:grpSpPr>
        <p:pic>
          <p:nvPicPr>
            <p:cNvPr id="163" name="Picture 162"/>
            <p:cNvPicPr>
              <a:picLocks noChangeAspect="1"/>
            </p:cNvPicPr>
            <p:nvPr/>
          </p:nvPicPr>
          <p:blipFill>
            <a:blip r:embed="rId9"/>
            <a:stretch>
              <a:fillRect/>
            </a:stretch>
          </p:blipFill>
          <p:spPr>
            <a:xfrm>
              <a:off x="822161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822161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822161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1388286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63" presetClass="path" presetSubtype="0" decel="100000" fill="hold" grpId="1" nodeType="withEffect">
                                  <p:stCondLst>
                                    <p:cond delay="0"/>
                                  </p:stCondLst>
                                  <p:childTnLst>
                                    <p:animMotion origin="layout" path="M -9.9566E-8 4.1035E-6 L -0.02578 4.1035E-6 " pathEditMode="relative" rAng="0" ptsTypes="AA">
                                      <p:cBhvr>
                                        <p:cTn id="9" dur="500" spd="-100000" fill="hold"/>
                                        <p:tgtEl>
                                          <p:spTgt spid="112"/>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63" presetClass="path" presetSubtype="0" decel="100000" fill="hold" nodeType="withEffect">
                                  <p:stCondLst>
                                    <p:cond delay="0"/>
                                  </p:stCondLst>
                                  <p:childTnLst>
                                    <p:animMotion origin="layout" path="M -9.9566E-8 4.1035E-6 L -0.02578 4.1035E-6 " pathEditMode="relative" rAng="0" ptsTypes="AA">
                                      <p:cBhvr>
                                        <p:cTn id="14" dur="500" spd="-100000" fill="hold"/>
                                        <p:tgtEl>
                                          <p:spTgt spid="21"/>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63" presetClass="path" presetSubtype="0" decel="100000" fill="hold" nodeType="withEffect">
                                  <p:stCondLst>
                                    <p:cond delay="0"/>
                                  </p:stCondLst>
                                  <p:childTnLst>
                                    <p:animMotion origin="layout" path="M -9.9566E-8 4.1035E-6 L -0.02578 4.1035E-6 " pathEditMode="relative" rAng="0" ptsTypes="AA">
                                      <p:cBhvr>
                                        <p:cTn id="19" dur="500" spd="-100000" fill="hold"/>
                                        <p:tgtEl>
                                          <p:spTgt spid="22"/>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3" presetClass="path" presetSubtype="0" decel="100000" fill="hold" nodeType="withEffect">
                                  <p:stCondLst>
                                    <p:cond delay="0"/>
                                  </p:stCondLst>
                                  <p:childTnLst>
                                    <p:animMotion origin="layout" path="M -9.9566E-8 4.1035E-6 L -0.02578 4.1035E-6 " pathEditMode="relative" rAng="0" ptsTypes="AA">
                                      <p:cBhvr>
                                        <p:cTn id="24" dur="500" spd="-100000" fill="hold"/>
                                        <p:tgtEl>
                                          <p:spTgt spid="27"/>
                                        </p:tgtEl>
                                        <p:attrNameLst>
                                          <p:attrName>ppt_x</p:attrName>
                                          <p:attrName>ppt_y</p:attrName>
                                        </p:attrNameLst>
                                      </p:cBhvr>
                                      <p:rCtr x="-1289" y="0"/>
                                    </p:animMotion>
                                  </p:childTnLst>
                                </p:cTn>
                              </p:par>
                              <p:par>
                                <p:cTn id="25" presetID="10" presetClass="entr" presetSubtype="0" fill="hold"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3" presetClass="path" presetSubtype="0" decel="100000" fill="hold" nodeType="withEffect">
                                  <p:stCondLst>
                                    <p:cond delay="100"/>
                                  </p:stCondLst>
                                  <p:childTnLst>
                                    <p:animMotion origin="layout" path="M -9.9566E-8 4.1035E-6 L -0.02578 4.1035E-6 " pathEditMode="relative" rAng="0" ptsTypes="AA">
                                      <p:cBhvr>
                                        <p:cTn id="29" dur="500" spd="-100000" fill="hold"/>
                                        <p:tgtEl>
                                          <p:spTgt spid="26"/>
                                        </p:tgtEl>
                                        <p:attrNameLst>
                                          <p:attrName>ppt_x</p:attrName>
                                          <p:attrName>ppt_y</p:attrName>
                                        </p:attrNameLst>
                                      </p:cBhvr>
                                      <p:rCtr x="-1289" y="0"/>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63" presetClass="path" presetSubtype="0" decel="100000" fill="hold" grpId="1" nodeType="withEffect">
                                  <p:stCondLst>
                                    <p:cond delay="200"/>
                                  </p:stCondLst>
                                  <p:childTnLst>
                                    <p:animMotion origin="layout" path="M -9.9566E-8 4.1035E-6 L -0.02578 4.1035E-6 " pathEditMode="relative" rAng="0" ptsTypes="AA">
                                      <p:cBhvr>
                                        <p:cTn id="34" dur="500" spd="-100000" fill="hold"/>
                                        <p:tgtEl>
                                          <p:spTgt spid="8"/>
                                        </p:tgtEl>
                                        <p:attrNameLst>
                                          <p:attrName>ppt_x</p:attrName>
                                          <p:attrName>ppt_y</p:attrName>
                                        </p:attrNameLst>
                                      </p:cBhvr>
                                      <p:rCtr x="-1289" y="0"/>
                                    </p:animMotion>
                                  </p:childTnLst>
                                </p:cTn>
                              </p:par>
                              <p:par>
                                <p:cTn id="35" presetID="10" presetClass="entr" presetSubtype="0" fill="hold" nodeType="withEffect">
                                  <p:stCondLst>
                                    <p:cond delay="2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63" presetClass="path" presetSubtype="0" decel="100000" fill="hold" nodeType="withEffect">
                                  <p:stCondLst>
                                    <p:cond delay="200"/>
                                  </p:stCondLst>
                                  <p:childTnLst>
                                    <p:animMotion origin="layout" path="M -9.9566E-8 4.1035E-6 L -0.02578 4.1035E-6 " pathEditMode="relative" rAng="0" ptsTypes="AA">
                                      <p:cBhvr>
                                        <p:cTn id="39" dur="500" spd="-100000" fill="hold"/>
                                        <p:tgtEl>
                                          <p:spTgt spid="54"/>
                                        </p:tgtEl>
                                        <p:attrNameLst>
                                          <p:attrName>ppt_x</p:attrName>
                                          <p:attrName>ppt_y</p:attrName>
                                        </p:attrNameLst>
                                      </p:cBhvr>
                                      <p:rCtr x="-1289" y="0"/>
                                    </p:animMotion>
                                  </p:childTnLst>
                                </p:cTn>
                              </p:par>
                              <p:par>
                                <p:cTn id="40" presetID="10" presetClass="entr" presetSubtype="0" fill="hold" nodeType="withEffect">
                                  <p:stCondLst>
                                    <p:cond delay="3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63" presetClass="path" presetSubtype="0" decel="100000" fill="hold" nodeType="withEffect">
                                  <p:stCondLst>
                                    <p:cond delay="300"/>
                                  </p:stCondLst>
                                  <p:childTnLst>
                                    <p:animMotion origin="layout" path="M -9.9566E-8 4.1035E-6 L -0.02578 4.1035E-6 " pathEditMode="relative" rAng="0" ptsTypes="AA">
                                      <p:cBhvr>
                                        <p:cTn id="44" dur="500" spd="-100000" fill="hold"/>
                                        <p:tgtEl>
                                          <p:spTgt spid="25"/>
                                        </p:tgtEl>
                                        <p:attrNameLst>
                                          <p:attrName>ppt_x</p:attrName>
                                          <p:attrName>ppt_y</p:attrName>
                                        </p:attrNameLst>
                                      </p:cBhvr>
                                      <p:rCtr x="-1289" y="0"/>
                                    </p:animMotion>
                                  </p:childTnLst>
                                </p:cTn>
                              </p:par>
                              <p:par>
                                <p:cTn id="45" presetID="10" presetClass="entr" presetSubtype="0" fill="hold" grpId="0" nodeType="withEffect">
                                  <p:stCondLst>
                                    <p:cond delay="4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63" presetClass="path" presetSubtype="0" decel="100000" fill="hold" grpId="1" nodeType="withEffect">
                                  <p:stCondLst>
                                    <p:cond delay="400"/>
                                  </p:stCondLst>
                                  <p:childTnLst>
                                    <p:animMotion origin="layout" path="M -9.9566E-8 4.1035E-6 L -0.02578 4.1035E-6 " pathEditMode="relative" rAng="0" ptsTypes="AA">
                                      <p:cBhvr>
                                        <p:cTn id="49" dur="500" spd="-100000" fill="hold"/>
                                        <p:tgtEl>
                                          <p:spTgt spid="166"/>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63" presetClass="path" presetSubtype="0" decel="100000" fill="hold" nodeType="withEffect">
                                  <p:stCondLst>
                                    <p:cond delay="400"/>
                                  </p:stCondLst>
                                  <p:childTnLst>
                                    <p:animMotion origin="layout" path="M -9.9566E-8 4.1035E-6 L -0.02578 4.1035E-6 " pathEditMode="relative" rAng="0" ptsTypes="AA">
                                      <p:cBhvr>
                                        <p:cTn id="54" dur="500" spd="-100000" fill="hold"/>
                                        <p:tgtEl>
                                          <p:spTgt spid="24"/>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63" presetClass="path" presetSubtype="0" decel="100000" fill="hold" nodeType="withEffect">
                                  <p:stCondLst>
                                    <p:cond delay="400"/>
                                  </p:stCondLst>
                                  <p:childTnLst>
                                    <p:animMotion origin="layout" path="M -9.9566E-8 4.1035E-6 L -0.02578 4.1035E-6 " pathEditMode="relative" rAng="0" ptsTypes="AA">
                                      <p:cBhvr>
                                        <p:cTn id="59" dur="500" spd="-100000" fill="hold"/>
                                        <p:tgtEl>
                                          <p:spTgt spid="23"/>
                                        </p:tgtEl>
                                        <p:attrNameLst>
                                          <p:attrName>ppt_x</p:attrName>
                                          <p:attrName>ppt_y</p:attrName>
                                        </p:attrNameLst>
                                      </p:cBhvr>
                                      <p:rCtr x="-1289" y="0"/>
                                    </p:animMotion>
                                  </p:childTnLst>
                                </p:cTn>
                              </p:par>
                              <p:par>
                                <p:cTn id="60" presetID="10" presetClass="entr" presetSubtype="0" fill="hold" nodeType="withEffect">
                                  <p:stCondLst>
                                    <p:cond delay="4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63" presetClass="path" presetSubtype="0" decel="100000" fill="hold" nodeType="withEffect">
                                  <p:stCondLst>
                                    <p:cond delay="400"/>
                                  </p:stCondLst>
                                  <p:childTnLst>
                                    <p:animMotion origin="layout" path="M -9.9566E-8 4.1035E-6 L -0.02578 4.1035E-6 " pathEditMode="relative" rAng="0" ptsTypes="AA">
                                      <p:cBhvr>
                                        <p:cTn id="64" dur="500" spd="-100000" fill="hold"/>
                                        <p:tgtEl>
                                          <p:spTgt spid="28"/>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2" grpId="0"/>
      <p:bldP spid="112" grpId="1"/>
      <p:bldP spid="166" grpId="0"/>
      <p:bldP spid="16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57AC-3633-42DE-BE20-D77B20D77A1C}"/>
              </a:ext>
            </a:extLst>
          </p:cNvPr>
          <p:cNvSpPr>
            <a:spLocks noGrp="1"/>
          </p:cNvSpPr>
          <p:nvPr>
            <p:ph type="title"/>
          </p:nvPr>
        </p:nvSpPr>
        <p:spPr/>
        <p:txBody>
          <a:bodyPr/>
          <a:lstStyle/>
          <a:p>
            <a:r>
              <a:rPr lang="en-US" sz="9791" dirty="0"/>
              <a:t>Cosmos DB</a:t>
            </a:r>
          </a:p>
        </p:txBody>
      </p:sp>
    </p:spTree>
    <p:extLst>
      <p:ext uri="{BB962C8B-B14F-4D97-AF65-F5344CB8AC3E}">
        <p14:creationId xmlns:p14="http://schemas.microsoft.com/office/powerpoint/2010/main" val="324177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D1CC9B-C810-4CCE-8F36-F7EC751C5718}"/>
              </a:ext>
            </a:extLst>
          </p:cNvPr>
          <p:cNvSpPr txBox="1"/>
          <p:nvPr/>
        </p:nvSpPr>
        <p:spPr>
          <a:xfrm>
            <a:off x="9265805" y="2582992"/>
            <a:ext cx="3428514" cy="3618938"/>
          </a:xfrm>
          <a:prstGeom prst="rect">
            <a:avLst/>
          </a:prstGeom>
          <a:noFill/>
        </p:spPr>
        <p:txBody>
          <a:bodyPr wrap="square" lIns="182854" tIns="146283" rIns="182854" bIns="146283" rtlCol="0">
            <a:spAutoFit/>
          </a:bodyPr>
          <a:lstStyle/>
          <a:p>
            <a:pPr defTabSz="932022">
              <a:lnSpc>
                <a:spcPct val="150000"/>
              </a:lnSpc>
              <a:defRPr/>
            </a:pPr>
            <a:r>
              <a:rPr lang="en-US" sz="2400" kern="0" dirty="0">
                <a:solidFill>
                  <a:srgbClr val="FFFFFF"/>
                </a:solidFill>
                <a:latin typeface="Segoe UI Semilight" panose="020B0402040204020203" pitchFamily="34" charset="0"/>
                <a:cs typeface="Segoe UI Semilight" panose="020B0402040204020203" pitchFamily="34" charset="0"/>
              </a:rPr>
              <a:t>SQL (DocumentDB)</a:t>
            </a:r>
          </a:p>
          <a:p>
            <a:pPr defTabSz="932022">
              <a:lnSpc>
                <a:spcPct val="150000"/>
              </a:lnSpc>
              <a:defRPr/>
            </a:pPr>
            <a:r>
              <a:rPr lang="en-US" sz="2400" kern="0" dirty="0">
                <a:solidFill>
                  <a:srgbClr val="FFFFFF"/>
                </a:solidFill>
                <a:latin typeface="Segoe UI Semilight" panose="020B0402040204020203" pitchFamily="34" charset="0"/>
                <a:cs typeface="Segoe UI Semilight" panose="020B0402040204020203" pitchFamily="34" charset="0"/>
              </a:rPr>
              <a:t>MongoDB</a:t>
            </a:r>
          </a:p>
          <a:p>
            <a:pPr defTabSz="932022">
              <a:lnSpc>
                <a:spcPct val="150000"/>
              </a:lnSpc>
              <a:defRPr/>
            </a:pPr>
            <a:r>
              <a:rPr lang="en-US" sz="2400" kern="0" dirty="0">
                <a:solidFill>
                  <a:srgbClr val="FFFFFF"/>
                </a:solidFill>
                <a:latin typeface="Segoe UI Semilight" panose="020B0402040204020203" pitchFamily="34" charset="0"/>
                <a:cs typeface="Segoe UI Semilight" panose="020B0402040204020203" pitchFamily="34" charset="0"/>
              </a:rPr>
              <a:t>Tables</a:t>
            </a:r>
          </a:p>
          <a:p>
            <a:pPr defTabSz="932022">
              <a:lnSpc>
                <a:spcPct val="150000"/>
              </a:lnSpc>
              <a:defRPr/>
            </a:pPr>
            <a:r>
              <a:rPr lang="en-US" sz="2400" kern="0" dirty="0">
                <a:solidFill>
                  <a:srgbClr val="FFFFFF"/>
                </a:solidFill>
                <a:latin typeface="Segoe UI Semilight" panose="020B0402040204020203" pitchFamily="34" charset="0"/>
                <a:cs typeface="Segoe UI Semilight" panose="020B0402040204020203" pitchFamily="34" charset="0"/>
              </a:rPr>
              <a:t>Gremlin Graph</a:t>
            </a:r>
          </a:p>
          <a:p>
            <a:pPr defTabSz="932022">
              <a:lnSpc>
                <a:spcPct val="150000"/>
              </a:lnSpc>
              <a:defRPr/>
            </a:pPr>
            <a:r>
              <a:rPr lang="en-US" sz="2400" kern="0" dirty="0">
                <a:solidFill>
                  <a:srgbClr val="FFFFFF"/>
                </a:solidFill>
                <a:latin typeface="Segoe UI Semilight" panose="020B0402040204020203" pitchFamily="34" charset="0"/>
                <a:cs typeface="Segoe UI Semilight" panose="020B0402040204020203" pitchFamily="34" charset="0"/>
              </a:rPr>
              <a:t>..</a:t>
            </a:r>
          </a:p>
          <a:p>
            <a:pPr defTabSz="932022">
              <a:lnSpc>
                <a:spcPct val="150000"/>
              </a:lnSpc>
              <a:defRPr/>
            </a:pPr>
            <a:endParaRPr lang="en-US" sz="2400" kern="0" dirty="0">
              <a:solidFill>
                <a:srgbClr val="FFFFFF"/>
              </a:solidFill>
              <a:latin typeface="Segoe UI Semilight" panose="020B0402040204020203" pitchFamily="34" charset="0"/>
              <a:cs typeface="Segoe UI Semilight" panose="020B0402040204020203" pitchFamily="34" charset="0"/>
            </a:endParaRPr>
          </a:p>
        </p:txBody>
      </p:sp>
      <p:sp>
        <p:nvSpPr>
          <p:cNvPr id="21" name="Title 1">
            <a:extLst>
              <a:ext uri="{FF2B5EF4-FFF2-40B4-BE49-F238E27FC236}">
                <a16:creationId xmlns:a16="http://schemas.microsoft.com/office/drawing/2014/main" id="{70B62771-B37E-40BE-8FBA-CEC548E2381E}"/>
              </a:ext>
            </a:extLst>
          </p:cNvPr>
          <p:cNvSpPr txBox="1">
            <a:spLocks/>
          </p:cNvSpPr>
          <p:nvPr/>
        </p:nvSpPr>
        <p:spPr>
          <a:xfrm>
            <a:off x="199291" y="525426"/>
            <a:ext cx="12053767" cy="947294"/>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5399" dirty="0">
                <a:gradFill>
                  <a:gsLst>
                    <a:gs pos="0">
                      <a:srgbClr val="FFFFFF"/>
                    </a:gs>
                    <a:gs pos="100000">
                      <a:srgbClr val="FFFFFF"/>
                    </a:gs>
                  </a:gsLst>
                  <a:lin ang="5400000" scaled="0"/>
                </a:gradFill>
                <a:latin typeface="Segoe UI Light"/>
              </a:rPr>
              <a:t>Azure Cosmos DB</a:t>
            </a:r>
          </a:p>
        </p:txBody>
      </p:sp>
      <p:sp>
        <p:nvSpPr>
          <p:cNvPr id="22" name="Title 1">
            <a:extLst>
              <a:ext uri="{FF2B5EF4-FFF2-40B4-BE49-F238E27FC236}">
                <a16:creationId xmlns:a16="http://schemas.microsoft.com/office/drawing/2014/main" id="{6C4D9E90-37CD-45AB-82BA-323C3548AFA6}"/>
              </a:ext>
            </a:extLst>
          </p:cNvPr>
          <p:cNvSpPr txBox="1">
            <a:spLocks/>
          </p:cNvSpPr>
          <p:nvPr/>
        </p:nvSpPr>
        <p:spPr>
          <a:xfrm>
            <a:off x="199291" y="1338305"/>
            <a:ext cx="12053767" cy="580157"/>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00" spc="0" dirty="0">
                <a:solidFill>
                  <a:srgbClr val="0078D7">
                    <a:lumMod val="20000"/>
                    <a:lumOff val="80000"/>
                  </a:srgbClr>
                </a:solidFill>
                <a:latin typeface="Segoe UI" panose="020B0502040204020203" pitchFamily="34" charset="0"/>
              </a:rPr>
              <a:t>Multi-model and multi-API</a:t>
            </a:r>
            <a:endParaRPr lang="en-US" sz="3999" spc="0" dirty="0">
              <a:solidFill>
                <a:srgbClr val="0078D7">
                  <a:lumMod val="20000"/>
                  <a:lumOff val="80000"/>
                </a:srgbClr>
              </a:solidFill>
              <a:latin typeface="Segoe UI" panose="020B0502040204020203" pitchFamily="34" charset="0"/>
            </a:endParaRPr>
          </a:p>
        </p:txBody>
      </p:sp>
      <p:pic>
        <p:nvPicPr>
          <p:cNvPr id="4" name="Graphic 3">
            <a:extLst>
              <a:ext uri="{FF2B5EF4-FFF2-40B4-BE49-F238E27FC236}">
                <a16:creationId xmlns:a16="http://schemas.microsoft.com/office/drawing/2014/main" id="{9921940C-9D63-44B2-ABDD-C0D0904232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168" y="1927120"/>
            <a:ext cx="6095135" cy="6072916"/>
          </a:xfrm>
          <a:prstGeom prst="rect">
            <a:avLst/>
          </a:prstGeom>
        </p:spPr>
      </p:pic>
      <p:sp>
        <p:nvSpPr>
          <p:cNvPr id="7" name="TextBox 6">
            <a:extLst>
              <a:ext uri="{FF2B5EF4-FFF2-40B4-BE49-F238E27FC236}">
                <a16:creationId xmlns:a16="http://schemas.microsoft.com/office/drawing/2014/main" id="{82FD98DD-B64A-435E-912F-8386C6ADA235}"/>
              </a:ext>
            </a:extLst>
          </p:cNvPr>
          <p:cNvSpPr txBox="1"/>
          <p:nvPr/>
        </p:nvSpPr>
        <p:spPr>
          <a:xfrm>
            <a:off x="5855521" y="2582992"/>
            <a:ext cx="3428514" cy="3618938"/>
          </a:xfrm>
          <a:prstGeom prst="rect">
            <a:avLst/>
          </a:prstGeom>
          <a:noFill/>
        </p:spPr>
        <p:txBody>
          <a:bodyPr wrap="square" lIns="182854" tIns="146283" rIns="182854" bIns="146283" rtlCol="0">
            <a:spAutoFit/>
          </a:bodyPr>
          <a:lstStyle/>
          <a:p>
            <a:pPr defTabSz="932022">
              <a:lnSpc>
                <a:spcPct val="150000"/>
              </a:lnSpc>
              <a:defRPr/>
            </a:pPr>
            <a:r>
              <a:rPr lang="en-US" sz="2400" kern="0" dirty="0">
                <a:solidFill>
                  <a:srgbClr val="FFFFFF"/>
                </a:solidFill>
                <a:latin typeface="Segoe UI Semilight" panose="020B0402040204020203" pitchFamily="34" charset="0"/>
                <a:cs typeface="Segoe UI Semilight" panose="020B0402040204020203" pitchFamily="34" charset="0"/>
              </a:rPr>
              <a:t>Key-value</a:t>
            </a:r>
          </a:p>
          <a:p>
            <a:pPr defTabSz="932022">
              <a:lnSpc>
                <a:spcPct val="150000"/>
              </a:lnSpc>
              <a:defRPr/>
            </a:pPr>
            <a:r>
              <a:rPr lang="en-US" sz="2400" kern="0" dirty="0">
                <a:solidFill>
                  <a:srgbClr val="FFFFFF"/>
                </a:solidFill>
                <a:latin typeface="Segoe UI Semilight" panose="020B0402040204020203" pitchFamily="34" charset="0"/>
                <a:cs typeface="Segoe UI Semilight" panose="020B0402040204020203" pitchFamily="34" charset="0"/>
              </a:rPr>
              <a:t>Document</a:t>
            </a:r>
          </a:p>
          <a:p>
            <a:pPr defTabSz="932022">
              <a:lnSpc>
                <a:spcPct val="150000"/>
              </a:lnSpc>
              <a:defRPr/>
            </a:pPr>
            <a:r>
              <a:rPr lang="en-US" sz="2400" kern="0" dirty="0">
                <a:solidFill>
                  <a:srgbClr val="FFFFFF"/>
                </a:solidFill>
                <a:latin typeface="Segoe UI Semilight" panose="020B0402040204020203" pitchFamily="34" charset="0"/>
                <a:cs typeface="Segoe UI Semilight" panose="020B0402040204020203" pitchFamily="34" charset="0"/>
              </a:rPr>
              <a:t>Graph</a:t>
            </a:r>
          </a:p>
          <a:p>
            <a:pPr defTabSz="932022">
              <a:lnSpc>
                <a:spcPct val="150000"/>
              </a:lnSpc>
              <a:defRPr/>
            </a:pPr>
            <a:r>
              <a:rPr lang="en-US" sz="2400" kern="0" dirty="0">
                <a:solidFill>
                  <a:srgbClr val="FFFFFF"/>
                </a:solidFill>
                <a:latin typeface="Segoe UI Semilight" panose="020B0402040204020203" pitchFamily="34" charset="0"/>
                <a:cs typeface="Segoe UI Semilight" panose="020B0402040204020203" pitchFamily="34" charset="0"/>
              </a:rPr>
              <a:t>…</a:t>
            </a:r>
          </a:p>
          <a:p>
            <a:pPr defTabSz="932022">
              <a:lnSpc>
                <a:spcPct val="150000"/>
              </a:lnSpc>
              <a:defRPr/>
            </a:pPr>
            <a:endParaRPr lang="en-US" sz="2400" kern="0" dirty="0">
              <a:solidFill>
                <a:srgbClr val="FFFFFF"/>
              </a:solidFill>
              <a:latin typeface="Segoe UI Semilight" panose="020B0402040204020203" pitchFamily="34" charset="0"/>
              <a:cs typeface="Segoe UI Semilight" panose="020B0402040204020203" pitchFamily="34" charset="0"/>
            </a:endParaRPr>
          </a:p>
          <a:p>
            <a:pPr defTabSz="932022">
              <a:lnSpc>
                <a:spcPct val="150000"/>
              </a:lnSpc>
              <a:defRPr/>
            </a:pPr>
            <a:endParaRPr lang="en-US" sz="2400" kern="0" dirty="0">
              <a:solidFill>
                <a:srgbClr val="FFFFFF"/>
              </a:solidFill>
              <a:latin typeface="Segoe UI Semilight" panose="020B0402040204020203" pitchFamily="34" charset="0"/>
              <a:cs typeface="Segoe UI Semilight" panose="020B0402040204020203" pitchFamily="34" charset="0"/>
            </a:endParaRPr>
          </a:p>
        </p:txBody>
      </p:sp>
      <p:sp>
        <p:nvSpPr>
          <p:cNvPr id="3" name="TextBox 2">
            <a:extLst>
              <a:ext uri="{FF2B5EF4-FFF2-40B4-BE49-F238E27FC236}">
                <a16:creationId xmlns:a16="http://schemas.microsoft.com/office/drawing/2014/main" id="{291408A6-2C1B-4345-9C12-591740933128}"/>
              </a:ext>
            </a:extLst>
          </p:cNvPr>
          <p:cNvSpPr txBox="1"/>
          <p:nvPr/>
        </p:nvSpPr>
        <p:spPr>
          <a:xfrm>
            <a:off x="9265806" y="2125857"/>
            <a:ext cx="1371405" cy="544688"/>
          </a:xfrm>
          <a:prstGeom prst="rect">
            <a:avLst/>
          </a:prstGeom>
          <a:noFill/>
        </p:spPr>
        <p:txBody>
          <a:bodyPr wrap="square" lIns="182854" tIns="146283" rIns="182854" bIns="146283" rtlCol="0">
            <a:spAutoFit/>
          </a:bodyPr>
          <a:lstStyle/>
          <a:p>
            <a:pPr defTabSz="932563">
              <a:lnSpc>
                <a:spcPct val="90000"/>
              </a:lnSpc>
              <a:spcAft>
                <a:spcPts val="600"/>
              </a:spcAft>
            </a:pPr>
            <a:r>
              <a:rPr lang="en-US" dirty="0">
                <a:solidFill>
                  <a:srgbClr val="0078D7">
                    <a:lumMod val="20000"/>
                    <a:lumOff val="80000"/>
                  </a:srgbClr>
                </a:solidFill>
                <a:latin typeface="Segoe UI Semilight" panose="020B0402040204020203" pitchFamily="34" charset="0"/>
                <a:cs typeface="Segoe UI Semilight" panose="020B0402040204020203" pitchFamily="34" charset="0"/>
              </a:rPr>
              <a:t>APIs</a:t>
            </a:r>
          </a:p>
        </p:txBody>
      </p:sp>
      <p:sp>
        <p:nvSpPr>
          <p:cNvPr id="9" name="TextBox 8">
            <a:extLst>
              <a:ext uri="{FF2B5EF4-FFF2-40B4-BE49-F238E27FC236}">
                <a16:creationId xmlns:a16="http://schemas.microsoft.com/office/drawing/2014/main" id="{B0BF5736-BC5A-45DE-A188-965714704CBD}"/>
              </a:ext>
            </a:extLst>
          </p:cNvPr>
          <p:cNvSpPr txBox="1"/>
          <p:nvPr/>
        </p:nvSpPr>
        <p:spPr>
          <a:xfrm>
            <a:off x="5866739" y="2125857"/>
            <a:ext cx="2637174" cy="544688"/>
          </a:xfrm>
          <a:prstGeom prst="rect">
            <a:avLst/>
          </a:prstGeom>
          <a:noFill/>
        </p:spPr>
        <p:txBody>
          <a:bodyPr wrap="square" lIns="182854" tIns="146283" rIns="182854" bIns="146283" rtlCol="0">
            <a:spAutoFit/>
          </a:bodyPr>
          <a:lstStyle/>
          <a:p>
            <a:pPr defTabSz="932563">
              <a:lnSpc>
                <a:spcPct val="90000"/>
              </a:lnSpc>
              <a:spcAft>
                <a:spcPts val="600"/>
              </a:spcAft>
            </a:pPr>
            <a:r>
              <a:rPr lang="en-US" dirty="0">
                <a:solidFill>
                  <a:srgbClr val="0078D7">
                    <a:lumMod val="20000"/>
                    <a:lumOff val="80000"/>
                  </a:srgbClr>
                </a:solidFill>
                <a:latin typeface="Segoe UI Semilight" panose="020B0402040204020203" pitchFamily="34" charset="0"/>
                <a:cs typeface="Segoe UI Semilight" panose="020B0402040204020203" pitchFamily="34" charset="0"/>
              </a:rPr>
              <a:t>DATA MODEL</a:t>
            </a:r>
          </a:p>
        </p:txBody>
      </p:sp>
    </p:spTree>
    <p:extLst>
      <p:ext uri="{BB962C8B-B14F-4D97-AF65-F5344CB8AC3E}">
        <p14:creationId xmlns:p14="http://schemas.microsoft.com/office/powerpoint/2010/main" val="54367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76463" y="292100"/>
            <a:ext cx="10260012" cy="1262063"/>
          </a:xfrm>
        </p:spPr>
        <p:txBody>
          <a:bodyPr>
            <a:normAutofit/>
          </a:bodyPr>
          <a:lstStyle/>
          <a:p>
            <a:r>
              <a:rPr lang="en-US" dirty="0"/>
              <a:t>Serverless</a:t>
            </a:r>
          </a:p>
        </p:txBody>
      </p:sp>
      <p:sp>
        <p:nvSpPr>
          <p:cNvPr id="12" name="Plus 17">
            <a:extLst>
              <a:ext uri="{FF2B5EF4-FFF2-40B4-BE49-F238E27FC236}">
                <a16:creationId xmlns:a16="http://schemas.microsoft.com/office/drawing/2014/main" id="{754E318E-6EBD-4A33-BF46-DDA2A14CF017}"/>
              </a:ext>
            </a:extLst>
          </p:cNvPr>
          <p:cNvSpPr/>
          <p:nvPr/>
        </p:nvSpPr>
        <p:spPr bwMode="auto">
          <a:xfrm>
            <a:off x="5797311" y="3399127"/>
            <a:ext cx="803197" cy="69789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6" tIns="149173" rIns="186466" bIns="149173" numCol="1" spcCol="0" rtlCol="0" fromWordArt="0" anchor="t" anchorCtr="0" forceAA="0" compatLnSpc="1">
            <a:prstTxWarp prst="textNoShape">
              <a:avLst/>
            </a:prstTxWarp>
            <a:noAutofit/>
          </a:bodyPr>
          <a:lstStyle/>
          <a:p>
            <a:pPr algn="ctr" defTabSz="950674" fontAlgn="base">
              <a:lnSpc>
                <a:spcPct val="90000"/>
              </a:lnSpc>
              <a:spcBef>
                <a:spcPct val="0"/>
              </a:spcBef>
              <a:spcAft>
                <a:spcPct val="0"/>
              </a:spcAft>
              <a:defRPr/>
            </a:pPr>
            <a:endParaRPr lang="en-US" sz="1836" kern="0" err="1">
              <a:solidFill>
                <a:prstClr val="white"/>
              </a:soli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550AD5A9-8DC4-4A70-8F48-40ABE602AD8D}"/>
              </a:ext>
            </a:extLst>
          </p:cNvPr>
          <p:cNvSpPr txBox="1"/>
          <p:nvPr/>
        </p:nvSpPr>
        <p:spPr>
          <a:xfrm>
            <a:off x="2441161" y="2050332"/>
            <a:ext cx="1904092" cy="578215"/>
          </a:xfrm>
          <a:prstGeom prst="rect">
            <a:avLst/>
          </a:prstGeom>
          <a:noFill/>
        </p:spPr>
        <p:txBody>
          <a:bodyPr wrap="square" lIns="186466" tIns="149173" rIns="186466" bIns="149173" rtlCol="0">
            <a:spAutoFit/>
          </a:bodyPr>
          <a:lstStyle/>
          <a:p>
            <a:pPr algn="ctr" defTabSz="932396">
              <a:lnSpc>
                <a:spcPct val="90000"/>
              </a:lnSpc>
              <a:spcAft>
                <a:spcPts val="612"/>
              </a:spcAft>
              <a:defRPr/>
            </a:pPr>
            <a:r>
              <a:rPr lang="en-US" sz="2000" kern="0">
                <a:solidFill>
                  <a:prstClr val="white"/>
                </a:solidFill>
                <a:latin typeface="Segoe UI"/>
              </a:rPr>
              <a:t>Code</a:t>
            </a:r>
          </a:p>
        </p:txBody>
      </p:sp>
      <p:sp>
        <p:nvSpPr>
          <p:cNvPr id="14" name="TextBox 13">
            <a:extLst>
              <a:ext uri="{FF2B5EF4-FFF2-40B4-BE49-F238E27FC236}">
                <a16:creationId xmlns:a16="http://schemas.microsoft.com/office/drawing/2014/main" id="{D91FBA33-F250-4E88-82D5-F124736D2F33}"/>
              </a:ext>
            </a:extLst>
          </p:cNvPr>
          <p:cNvSpPr txBox="1"/>
          <p:nvPr/>
        </p:nvSpPr>
        <p:spPr>
          <a:xfrm>
            <a:off x="7721251" y="2050332"/>
            <a:ext cx="1904092" cy="578258"/>
          </a:xfrm>
          <a:prstGeom prst="rect">
            <a:avLst/>
          </a:prstGeom>
          <a:noFill/>
        </p:spPr>
        <p:txBody>
          <a:bodyPr wrap="square" lIns="186466" tIns="149173" rIns="186466" bIns="149173" rtlCol="0">
            <a:spAutoFit/>
          </a:bodyPr>
          <a:lstStyle/>
          <a:p>
            <a:pPr algn="ctr" defTabSz="932396">
              <a:lnSpc>
                <a:spcPct val="90000"/>
              </a:lnSpc>
              <a:spcAft>
                <a:spcPts val="612"/>
              </a:spcAft>
              <a:defRPr/>
            </a:pPr>
            <a:r>
              <a:rPr lang="en-US" sz="2000" kern="0">
                <a:solidFill>
                  <a:prstClr val="white"/>
                </a:solidFill>
                <a:latin typeface="Segoe UI"/>
              </a:rPr>
              <a:t>Events + data</a:t>
            </a:r>
          </a:p>
        </p:txBody>
      </p:sp>
      <p:sp>
        <p:nvSpPr>
          <p:cNvPr id="15" name="TextBox 14">
            <a:extLst>
              <a:ext uri="{FF2B5EF4-FFF2-40B4-BE49-F238E27FC236}">
                <a16:creationId xmlns:a16="http://schemas.microsoft.com/office/drawing/2014/main" id="{635F1B83-E51C-4D6E-A6D0-85B99217FD44}"/>
              </a:ext>
            </a:extLst>
          </p:cNvPr>
          <p:cNvSpPr txBox="1"/>
          <p:nvPr/>
        </p:nvSpPr>
        <p:spPr>
          <a:xfrm>
            <a:off x="5146374" y="2050332"/>
            <a:ext cx="2240793" cy="578215"/>
          </a:xfrm>
          <a:prstGeom prst="rect">
            <a:avLst/>
          </a:prstGeom>
          <a:noFill/>
        </p:spPr>
        <p:txBody>
          <a:bodyPr wrap="square" lIns="186466" tIns="149173" rIns="186466" bIns="149173" rtlCol="0">
            <a:spAutoFit/>
          </a:bodyPr>
          <a:lstStyle/>
          <a:p>
            <a:pPr algn="ctr" defTabSz="932396">
              <a:lnSpc>
                <a:spcPct val="90000"/>
              </a:lnSpc>
              <a:spcAft>
                <a:spcPts val="612"/>
              </a:spcAft>
              <a:defRPr/>
            </a:pPr>
            <a:r>
              <a:rPr lang="en-US" sz="2000" kern="0">
                <a:solidFill>
                  <a:prstClr val="white"/>
                </a:solidFill>
                <a:latin typeface="Segoe UI"/>
              </a:rPr>
              <a:t>Serverless</a:t>
            </a:r>
            <a:endParaRPr lang="en-US" sz="2000" kern="0" dirty="0">
              <a:solidFill>
                <a:prstClr val="white"/>
              </a:solidFill>
              <a:latin typeface="Segoe UI"/>
            </a:endParaRPr>
          </a:p>
        </p:txBody>
      </p:sp>
      <p:pic>
        <p:nvPicPr>
          <p:cNvPr id="23" name="Picture 22">
            <a:extLst>
              <a:ext uri="{FF2B5EF4-FFF2-40B4-BE49-F238E27FC236}">
                <a16:creationId xmlns:a16="http://schemas.microsoft.com/office/drawing/2014/main" id="{F5D4F715-01A9-4D96-9A14-07947A69A1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789035" y="2396631"/>
            <a:ext cx="1036948" cy="2849411"/>
          </a:xfrm>
          <a:prstGeom prst="rect">
            <a:avLst/>
          </a:prstGeom>
        </p:spPr>
      </p:pic>
      <p:pic>
        <p:nvPicPr>
          <p:cNvPr id="24" name="Picture 23">
            <a:extLst>
              <a:ext uri="{FF2B5EF4-FFF2-40B4-BE49-F238E27FC236}">
                <a16:creationId xmlns:a16="http://schemas.microsoft.com/office/drawing/2014/main" id="{DEF02130-A96D-4374-A008-D1EC7124AB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764325" y="2384190"/>
            <a:ext cx="1001511" cy="2849411"/>
          </a:xfrm>
          <a:prstGeom prst="rect">
            <a:avLst/>
          </a:prstGeom>
        </p:spPr>
      </p:pic>
      <p:pic>
        <p:nvPicPr>
          <p:cNvPr id="26" name="slash">
            <a:extLst>
              <a:ext uri="{FF2B5EF4-FFF2-40B4-BE49-F238E27FC236}">
                <a16:creationId xmlns:a16="http://schemas.microsoft.com/office/drawing/2014/main" id="{B17B38F6-5A21-43BD-9DA9-80ECA7884B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763658" y="2400004"/>
            <a:ext cx="957793" cy="2849411"/>
          </a:xfrm>
          <a:prstGeom prst="rect">
            <a:avLst/>
          </a:prstGeom>
        </p:spPr>
      </p:pic>
      <p:pic>
        <p:nvPicPr>
          <p:cNvPr id="27" name="Picture 26">
            <a:extLst>
              <a:ext uri="{FF2B5EF4-FFF2-40B4-BE49-F238E27FC236}">
                <a16:creationId xmlns:a16="http://schemas.microsoft.com/office/drawing/2014/main" id="{F8B62769-8AE3-44EE-B59C-0C5A6F009E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1211" y="2434990"/>
            <a:ext cx="3079617" cy="2717667"/>
          </a:xfrm>
          <a:prstGeom prst="rect">
            <a:avLst/>
          </a:prstGeom>
        </p:spPr>
      </p:pic>
    </p:spTree>
    <p:extLst>
      <p:ext uri="{BB962C8B-B14F-4D97-AF65-F5344CB8AC3E}">
        <p14:creationId xmlns:p14="http://schemas.microsoft.com/office/powerpoint/2010/main" val="6237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27"/>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23"/>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24"/>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6"/>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6"/>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1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P spid="1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reeform 6">
            <a:extLst>
              <a:ext uri="{FF2B5EF4-FFF2-40B4-BE49-F238E27FC236}">
                <a16:creationId xmlns:a16="http://schemas.microsoft.com/office/drawing/2014/main" id="{89476262-8193-47C8-9A9B-A810C9FEE580}"/>
              </a:ext>
            </a:extLst>
          </p:cNvPr>
          <p:cNvSpPr>
            <a:spLocks noEditPoints="1"/>
          </p:cNvSpPr>
          <p:nvPr/>
        </p:nvSpPr>
        <p:spPr bwMode="auto">
          <a:xfrm>
            <a:off x="1564655" y="2112599"/>
            <a:ext cx="9500381" cy="4419363"/>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tx2"/>
          </a:solidFill>
          <a:ln>
            <a:noFill/>
          </a:ln>
        </p:spPr>
        <p:txBody>
          <a:bodyPr vert="horz" wrap="square" lIns="116543" tIns="58271" rIns="116543" bIns="58271" numCol="1" anchor="t" anchorCtr="0" compatLnSpc="1">
            <a:prstTxWarp prst="textNoShape">
              <a:avLst/>
            </a:prstTxWarp>
          </a:bodyPr>
          <a:lstStyle/>
          <a:p>
            <a:pPr defTabSz="1165322">
              <a:defRPr/>
            </a:pPr>
            <a:endParaRPr lang="en-US" sz="2295" kern="0">
              <a:solidFill>
                <a:sysClr val="windowText" lastClr="000000"/>
              </a:solidFill>
              <a:latin typeface="Calibri"/>
            </a:endParaRPr>
          </a:p>
        </p:txBody>
      </p:sp>
      <p:grpSp>
        <p:nvGrpSpPr>
          <p:cNvPr id="2" name="Group 1">
            <a:extLst>
              <a:ext uri="{FF2B5EF4-FFF2-40B4-BE49-F238E27FC236}">
                <a16:creationId xmlns:a16="http://schemas.microsoft.com/office/drawing/2014/main" id="{03357E9E-837C-4214-8F34-3D46110D73B1}"/>
              </a:ext>
            </a:extLst>
          </p:cNvPr>
          <p:cNvGrpSpPr/>
          <p:nvPr/>
        </p:nvGrpSpPr>
        <p:grpSpPr>
          <a:xfrm>
            <a:off x="2968894" y="2614203"/>
            <a:ext cx="7303674" cy="2944330"/>
            <a:chOff x="1304713" y="2165175"/>
            <a:chExt cx="5711629" cy="2302529"/>
          </a:xfrm>
        </p:grpSpPr>
        <p:sp>
          <p:nvSpPr>
            <p:cNvPr id="26" name="Oval 25">
              <a:extLst>
                <a:ext uri="{FF2B5EF4-FFF2-40B4-BE49-F238E27FC236}">
                  <a16:creationId xmlns:a16="http://schemas.microsoft.com/office/drawing/2014/main" id="{C2B342A2-1384-4B84-9CAD-708E5435030D}"/>
                </a:ext>
              </a:extLst>
            </p:cNvPr>
            <p:cNvSpPr/>
            <p:nvPr/>
          </p:nvSpPr>
          <p:spPr>
            <a:xfrm>
              <a:off x="2574526" y="4062258"/>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322">
                <a:defRPr/>
              </a:pPr>
              <a:endParaRPr lang="en-US" sz="2295" kern="0">
                <a:solidFill>
                  <a:sysClr val="windowText" lastClr="000000"/>
                </a:solidFill>
                <a:latin typeface="Calibri"/>
              </a:endParaRPr>
            </a:p>
          </p:txBody>
        </p:sp>
        <p:sp>
          <p:nvSpPr>
            <p:cNvPr id="27" name="Oval 26">
              <a:extLst>
                <a:ext uri="{FF2B5EF4-FFF2-40B4-BE49-F238E27FC236}">
                  <a16:creationId xmlns:a16="http://schemas.microsoft.com/office/drawing/2014/main" id="{AD63C41C-3962-4FB6-A003-6DB6BD2D3A2E}"/>
                </a:ext>
              </a:extLst>
            </p:cNvPr>
            <p:cNvSpPr/>
            <p:nvPr/>
          </p:nvSpPr>
          <p:spPr>
            <a:xfrm>
              <a:off x="4230013" y="2469511"/>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322">
                <a:defRPr/>
              </a:pPr>
              <a:endParaRPr lang="en-US" sz="2295" kern="0">
                <a:solidFill>
                  <a:sysClr val="windowText" lastClr="000000"/>
                </a:solidFill>
                <a:latin typeface="Calibri"/>
              </a:endParaRPr>
            </a:p>
          </p:txBody>
        </p:sp>
        <p:sp>
          <p:nvSpPr>
            <p:cNvPr id="28" name="Oval 27">
              <a:extLst>
                <a:ext uri="{FF2B5EF4-FFF2-40B4-BE49-F238E27FC236}">
                  <a16:creationId xmlns:a16="http://schemas.microsoft.com/office/drawing/2014/main" id="{373E3CC2-287A-4F2B-89E0-172CAD6B01EE}"/>
                </a:ext>
              </a:extLst>
            </p:cNvPr>
            <p:cNvSpPr/>
            <p:nvPr/>
          </p:nvSpPr>
          <p:spPr>
            <a:xfrm>
              <a:off x="6834251" y="4328916"/>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322">
                <a:defRPr/>
              </a:pPr>
              <a:endParaRPr lang="en-US" sz="2295" kern="0">
                <a:solidFill>
                  <a:sysClr val="windowText" lastClr="000000"/>
                </a:solidFill>
                <a:latin typeface="Calibri"/>
              </a:endParaRPr>
            </a:p>
          </p:txBody>
        </p:sp>
        <p:sp>
          <p:nvSpPr>
            <p:cNvPr id="29" name="Freeform 162">
              <a:extLst>
                <a:ext uri="{FF2B5EF4-FFF2-40B4-BE49-F238E27FC236}">
                  <a16:creationId xmlns:a16="http://schemas.microsoft.com/office/drawing/2014/main" id="{C3D4D1E9-51DA-4745-BEB9-5FDC578FE725}"/>
                </a:ext>
              </a:extLst>
            </p:cNvPr>
            <p:cNvSpPr>
              <a:spLocks noEditPoints="1"/>
            </p:cNvSpPr>
            <p:nvPr/>
          </p:nvSpPr>
          <p:spPr bwMode="auto">
            <a:xfrm>
              <a:off x="4187686" y="216517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AFDBFF"/>
            </a:solidFill>
            <a:ln>
              <a:noFill/>
            </a:ln>
          </p:spPr>
          <p:txBody>
            <a:bodyPr vert="horz" wrap="square" lIns="116543" tIns="58271" rIns="116543" bIns="58271" numCol="1" anchor="t" anchorCtr="0" compatLnSpc="1">
              <a:prstTxWarp prst="textNoShape">
                <a:avLst/>
              </a:prstTxWarp>
            </a:bodyPr>
            <a:lstStyle/>
            <a:p>
              <a:pPr defTabSz="1165322">
                <a:defRPr/>
              </a:pPr>
              <a:endParaRPr lang="en-US" sz="2295" kern="0">
                <a:solidFill>
                  <a:sysClr val="windowText" lastClr="000000"/>
                </a:solidFill>
                <a:latin typeface="Calibri"/>
              </a:endParaRPr>
            </a:p>
          </p:txBody>
        </p:sp>
        <p:sp>
          <p:nvSpPr>
            <p:cNvPr id="30" name="Freeform 163">
              <a:extLst>
                <a:ext uri="{FF2B5EF4-FFF2-40B4-BE49-F238E27FC236}">
                  <a16:creationId xmlns:a16="http://schemas.microsoft.com/office/drawing/2014/main" id="{361C4819-A58E-46A3-9CE0-DA37F563F6D9}"/>
                </a:ext>
              </a:extLst>
            </p:cNvPr>
            <p:cNvSpPr>
              <a:spLocks noEditPoints="1"/>
            </p:cNvSpPr>
            <p:nvPr/>
          </p:nvSpPr>
          <p:spPr bwMode="auto">
            <a:xfrm>
              <a:off x="6790946" y="406225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FC000"/>
            </a:solidFill>
            <a:ln>
              <a:noFill/>
            </a:ln>
          </p:spPr>
          <p:txBody>
            <a:bodyPr vert="horz" wrap="square" lIns="116543" tIns="58271" rIns="116543" bIns="58271" numCol="1" anchor="t" anchorCtr="0" compatLnSpc="1">
              <a:prstTxWarp prst="textNoShape">
                <a:avLst/>
              </a:prstTxWarp>
            </a:bodyPr>
            <a:lstStyle/>
            <a:p>
              <a:pPr defTabSz="1165322">
                <a:defRPr/>
              </a:pPr>
              <a:endParaRPr lang="en-US" sz="2295" kern="0">
                <a:solidFill>
                  <a:sysClr val="windowText" lastClr="000000"/>
                </a:solidFill>
                <a:latin typeface="Calibri"/>
              </a:endParaRPr>
            </a:p>
          </p:txBody>
        </p:sp>
        <p:sp>
          <p:nvSpPr>
            <p:cNvPr id="32" name="Freeform 164">
              <a:extLst>
                <a:ext uri="{FF2B5EF4-FFF2-40B4-BE49-F238E27FC236}">
                  <a16:creationId xmlns:a16="http://schemas.microsoft.com/office/drawing/2014/main" id="{55DE0635-B457-4E99-A033-6FE819789CE2}"/>
                </a:ext>
              </a:extLst>
            </p:cNvPr>
            <p:cNvSpPr>
              <a:spLocks noEditPoints="1"/>
            </p:cNvSpPr>
            <p:nvPr/>
          </p:nvSpPr>
          <p:spPr bwMode="auto">
            <a:xfrm>
              <a:off x="2531223" y="3775754"/>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2D050"/>
            </a:solidFill>
            <a:ln>
              <a:noFill/>
            </a:ln>
          </p:spPr>
          <p:txBody>
            <a:bodyPr vert="horz" wrap="square" lIns="116543" tIns="58271" rIns="116543" bIns="58271" numCol="1" anchor="t" anchorCtr="0" compatLnSpc="1">
              <a:prstTxWarp prst="textNoShape">
                <a:avLst/>
              </a:prstTxWarp>
            </a:bodyPr>
            <a:lstStyle/>
            <a:p>
              <a:pPr defTabSz="1165322">
                <a:defRPr/>
              </a:pPr>
              <a:endParaRPr lang="en-US" sz="2295" kern="0">
                <a:solidFill>
                  <a:sysClr val="windowText" lastClr="000000"/>
                </a:solidFill>
                <a:latin typeface="Calibri"/>
              </a:endParaRPr>
            </a:p>
          </p:txBody>
        </p:sp>
        <p:cxnSp>
          <p:nvCxnSpPr>
            <p:cNvPr id="33" name="Straight Connector 32">
              <a:extLst>
                <a:ext uri="{FF2B5EF4-FFF2-40B4-BE49-F238E27FC236}">
                  <a16:creationId xmlns:a16="http://schemas.microsoft.com/office/drawing/2014/main" id="{2D191BED-AD2F-4450-8F65-D476BBA14195}"/>
                </a:ext>
              </a:extLst>
            </p:cNvPr>
            <p:cNvCxnSpPr>
              <a:stCxn id="39" idx="6"/>
              <a:endCxn id="27" idx="2"/>
            </p:cNvCxnSpPr>
            <p:nvPr/>
          </p:nvCxnSpPr>
          <p:spPr>
            <a:xfrm flipV="1">
              <a:off x="1509337" y="2538905"/>
              <a:ext cx="2720676" cy="1491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632E8A-5EE6-4C54-B07A-E254FCC850C6}"/>
                </a:ext>
              </a:extLst>
            </p:cNvPr>
            <p:cNvCxnSpPr>
              <a:cxnSpLocks/>
              <a:stCxn id="30" idx="7"/>
              <a:endCxn id="26" idx="6"/>
            </p:cNvCxnSpPr>
            <p:nvPr/>
          </p:nvCxnSpPr>
          <p:spPr>
            <a:xfrm flipH="1" flipV="1">
              <a:off x="2713314" y="4131652"/>
              <a:ext cx="4190330" cy="2908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C8A59C-E751-4F5E-9BDE-675586FF83A5}"/>
                </a:ext>
              </a:extLst>
            </p:cNvPr>
            <p:cNvCxnSpPr>
              <a:stCxn id="26" idx="2"/>
              <a:endCxn id="39" idx="6"/>
            </p:cNvCxnSpPr>
            <p:nvPr/>
          </p:nvCxnSpPr>
          <p:spPr>
            <a:xfrm flipH="1" flipV="1">
              <a:off x="1509338" y="2688041"/>
              <a:ext cx="1065188" cy="14436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D5AB58-AB57-4678-A67D-9BDECD65CACD}"/>
                </a:ext>
              </a:extLst>
            </p:cNvPr>
            <p:cNvCxnSpPr>
              <a:stCxn id="39" idx="6"/>
              <a:endCxn id="28" idx="2"/>
            </p:cNvCxnSpPr>
            <p:nvPr/>
          </p:nvCxnSpPr>
          <p:spPr>
            <a:xfrm>
              <a:off x="1509338" y="2688041"/>
              <a:ext cx="5324913" cy="17102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BA0487F2-518D-4932-9617-8C4EB3617F72}"/>
                </a:ext>
              </a:extLst>
            </p:cNvPr>
            <p:cNvGrpSpPr/>
            <p:nvPr/>
          </p:nvGrpSpPr>
          <p:grpSpPr>
            <a:xfrm>
              <a:off x="1304713" y="2552810"/>
              <a:ext cx="270459" cy="270459"/>
              <a:chOff x="981689" y="2177026"/>
              <a:chExt cx="202844" cy="202844"/>
            </a:xfrm>
          </p:grpSpPr>
          <p:sp>
            <p:nvSpPr>
              <p:cNvPr id="38" name="Oval 37">
                <a:extLst>
                  <a:ext uri="{FF2B5EF4-FFF2-40B4-BE49-F238E27FC236}">
                    <a16:creationId xmlns:a16="http://schemas.microsoft.com/office/drawing/2014/main" id="{EB1E7F12-4432-42DD-9D70-D6B877F68545}"/>
                  </a:ext>
                </a:extLst>
              </p:cNvPr>
              <p:cNvSpPr/>
              <p:nvPr/>
            </p:nvSpPr>
            <p:spPr>
              <a:xfrm>
                <a:off x="981689" y="2177026"/>
                <a:ext cx="202844" cy="202844"/>
              </a:xfrm>
              <a:prstGeom prst="ellipse">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322">
                  <a:defRPr/>
                </a:pPr>
                <a:endParaRPr lang="en-US" sz="2295" kern="0">
                  <a:solidFill>
                    <a:sysClr val="windowText" lastClr="000000"/>
                  </a:solidFill>
                  <a:latin typeface="Calibri"/>
                </a:endParaRPr>
              </a:p>
            </p:txBody>
          </p:sp>
          <p:sp>
            <p:nvSpPr>
              <p:cNvPr id="39" name="Oval 38">
                <a:extLst>
                  <a:ext uri="{FF2B5EF4-FFF2-40B4-BE49-F238E27FC236}">
                    <a16:creationId xmlns:a16="http://schemas.microsoft.com/office/drawing/2014/main" id="{1362D8B8-8D85-4A37-A00B-9626BFDAE484}"/>
                  </a:ext>
                </a:extLst>
              </p:cNvPr>
              <p:cNvSpPr/>
              <p:nvPr/>
            </p:nvSpPr>
            <p:spPr>
              <a:xfrm>
                <a:off x="1031066" y="2226403"/>
                <a:ext cx="104091" cy="1040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322">
                  <a:defRPr/>
                </a:pPr>
                <a:endParaRPr lang="en-US" sz="2295" kern="0">
                  <a:solidFill>
                    <a:sysClr val="windowText" lastClr="000000"/>
                  </a:solidFill>
                  <a:latin typeface="Calibri"/>
                </a:endParaRPr>
              </a:p>
            </p:txBody>
          </p:sp>
        </p:grpSp>
        <p:sp>
          <p:nvSpPr>
            <p:cNvPr id="40" name="Freeform 6">
              <a:extLst>
                <a:ext uri="{FF2B5EF4-FFF2-40B4-BE49-F238E27FC236}">
                  <a16:creationId xmlns:a16="http://schemas.microsoft.com/office/drawing/2014/main" id="{C39FF92F-2DEE-452B-9C4C-29F987DCBB2F}"/>
                </a:ext>
              </a:extLst>
            </p:cNvPr>
            <p:cNvSpPr>
              <a:spLocks noEditPoints="1"/>
            </p:cNvSpPr>
            <p:nvPr/>
          </p:nvSpPr>
          <p:spPr bwMode="auto">
            <a:xfrm>
              <a:off x="1334625" y="232778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00B0F0"/>
            </a:solidFill>
            <a:ln>
              <a:noFill/>
            </a:ln>
          </p:spPr>
          <p:txBody>
            <a:bodyPr vert="horz" wrap="square" lIns="116543" tIns="58271" rIns="116543" bIns="58271" numCol="1" anchor="t" anchorCtr="0" compatLnSpc="1">
              <a:prstTxWarp prst="textNoShape">
                <a:avLst/>
              </a:prstTxWarp>
            </a:bodyPr>
            <a:lstStyle/>
            <a:p>
              <a:pPr defTabSz="1165322">
                <a:defRPr/>
              </a:pPr>
              <a:endParaRPr lang="en-US" sz="2295" kern="0">
                <a:solidFill>
                  <a:sysClr val="windowText" lastClr="000000"/>
                </a:solidFill>
                <a:latin typeface="Calibri"/>
              </a:endParaRPr>
            </a:p>
          </p:txBody>
        </p:sp>
        <p:sp>
          <p:nvSpPr>
            <p:cNvPr id="52" name="Oval 51">
              <a:extLst>
                <a:ext uri="{FF2B5EF4-FFF2-40B4-BE49-F238E27FC236}">
                  <a16:creationId xmlns:a16="http://schemas.microsoft.com/office/drawing/2014/main" id="{28879B3F-85BB-4406-88E0-70DB2ED2E997}"/>
                </a:ext>
              </a:extLst>
            </p:cNvPr>
            <p:cNvSpPr/>
            <p:nvPr/>
          </p:nvSpPr>
          <p:spPr>
            <a:xfrm>
              <a:off x="6267394" y="2927185"/>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65322">
                <a:defRPr/>
              </a:pPr>
              <a:endParaRPr lang="en-US" sz="2295" kern="0">
                <a:solidFill>
                  <a:sysClr val="windowText" lastClr="000000"/>
                </a:solidFill>
                <a:latin typeface="Calibri"/>
              </a:endParaRPr>
            </a:p>
          </p:txBody>
        </p:sp>
        <p:cxnSp>
          <p:nvCxnSpPr>
            <p:cNvPr id="53" name="Straight Connector 52">
              <a:extLst>
                <a:ext uri="{FF2B5EF4-FFF2-40B4-BE49-F238E27FC236}">
                  <a16:creationId xmlns:a16="http://schemas.microsoft.com/office/drawing/2014/main" id="{E46B05A3-E78E-4622-B17A-AB8842930394}"/>
                </a:ext>
              </a:extLst>
            </p:cNvPr>
            <p:cNvCxnSpPr>
              <a:cxnSpLocks/>
              <a:stCxn id="30" idx="7"/>
              <a:endCxn id="51" idx="7"/>
            </p:cNvCxnSpPr>
            <p:nvPr/>
          </p:nvCxnSpPr>
          <p:spPr>
            <a:xfrm flipH="1" flipV="1">
              <a:off x="6336788" y="3014917"/>
              <a:ext cx="566856" cy="1407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Freeform 162">
              <a:extLst>
                <a:ext uri="{FF2B5EF4-FFF2-40B4-BE49-F238E27FC236}">
                  <a16:creationId xmlns:a16="http://schemas.microsoft.com/office/drawing/2014/main" id="{38BCCE14-E3FC-4EA8-99DD-D48EFFF8ED03}"/>
                </a:ext>
              </a:extLst>
            </p:cNvPr>
            <p:cNvSpPr>
              <a:spLocks noEditPoints="1"/>
            </p:cNvSpPr>
            <p:nvPr/>
          </p:nvSpPr>
          <p:spPr bwMode="auto">
            <a:xfrm>
              <a:off x="6224090" y="26546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chemeClr val="accent4">
                <a:lumMod val="60000"/>
                <a:lumOff val="40000"/>
              </a:schemeClr>
            </a:solidFill>
            <a:ln>
              <a:noFill/>
            </a:ln>
          </p:spPr>
          <p:txBody>
            <a:bodyPr vert="horz" wrap="square" lIns="116543" tIns="58271" rIns="116543" bIns="58271" numCol="1" anchor="t" anchorCtr="0" compatLnSpc="1">
              <a:prstTxWarp prst="textNoShape">
                <a:avLst/>
              </a:prstTxWarp>
            </a:bodyPr>
            <a:lstStyle/>
            <a:p>
              <a:pPr defTabSz="1165322">
                <a:defRPr/>
              </a:pPr>
              <a:endParaRPr lang="en-US" sz="2295" kern="0">
                <a:solidFill>
                  <a:sysClr val="windowText" lastClr="000000"/>
                </a:solidFill>
                <a:latin typeface="Calibri"/>
              </a:endParaRPr>
            </a:p>
          </p:txBody>
        </p:sp>
        <p:cxnSp>
          <p:nvCxnSpPr>
            <p:cNvPr id="54" name="Straight Connector 53">
              <a:extLst>
                <a:ext uri="{FF2B5EF4-FFF2-40B4-BE49-F238E27FC236}">
                  <a16:creationId xmlns:a16="http://schemas.microsoft.com/office/drawing/2014/main" id="{B78B03B2-3152-46DD-AE96-495A981DE9F3}"/>
                </a:ext>
              </a:extLst>
            </p:cNvPr>
            <p:cNvCxnSpPr>
              <a:cxnSpLocks/>
              <a:stCxn id="52" idx="2"/>
              <a:endCxn id="27" idx="6"/>
            </p:cNvCxnSpPr>
            <p:nvPr/>
          </p:nvCxnSpPr>
          <p:spPr>
            <a:xfrm flipH="1" flipV="1">
              <a:off x="4368801" y="2538905"/>
              <a:ext cx="1898593" cy="4576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39DF2E60-AA1E-4E1A-ACB4-18351A360702}"/>
              </a:ext>
            </a:extLst>
          </p:cNvPr>
          <p:cNvSpPr/>
          <p:nvPr/>
        </p:nvSpPr>
        <p:spPr bwMode="auto">
          <a:xfrm rot="16200000">
            <a:off x="5272137" y="-4679857"/>
            <a:ext cx="1892203" cy="11655888"/>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1402" tIns="137121" rIns="171402" bIns="137121" numCol="1" spcCol="0" rtlCol="0" fromWordArt="0" anchor="t" anchorCtr="0" forceAA="0" compatLnSpc="1">
            <a:prstTxWarp prst="textNoShape">
              <a:avLst/>
            </a:prstTxWarp>
            <a:noAutofit/>
          </a:bodyPr>
          <a:lstStyle/>
          <a:p>
            <a:pPr algn="ctr" defTabSz="873896" fontAlgn="base">
              <a:lnSpc>
                <a:spcPct val="90000"/>
              </a:lnSpc>
              <a:spcBef>
                <a:spcPct val="0"/>
              </a:spcBef>
              <a:spcAft>
                <a:spcPct val="0"/>
              </a:spcAft>
              <a:defRPr/>
            </a:pPr>
            <a:endParaRPr lang="en-US" sz="225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Title 1">
            <a:extLst>
              <a:ext uri="{FF2B5EF4-FFF2-40B4-BE49-F238E27FC236}">
                <a16:creationId xmlns:a16="http://schemas.microsoft.com/office/drawing/2014/main" id="{435E45D8-DD41-4FEF-9443-94FFB8EF4451}"/>
              </a:ext>
            </a:extLst>
          </p:cNvPr>
          <p:cNvSpPr txBox="1">
            <a:spLocks/>
          </p:cNvSpPr>
          <p:nvPr/>
        </p:nvSpPr>
        <p:spPr>
          <a:xfrm>
            <a:off x="576276" y="349436"/>
            <a:ext cx="11298804" cy="887924"/>
          </a:xfrm>
          <a:prstGeom prst="rect">
            <a:avLst/>
          </a:prstGeom>
          <a:noFill/>
        </p:spPr>
        <p:txBody>
          <a:bodyPr wrap="square" tIns="85700" bIns="8570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74150">
              <a:defRPr/>
            </a:pPr>
            <a:r>
              <a:rPr lang="en-US" sz="5061" spc="-94" dirty="0">
                <a:gradFill>
                  <a:gsLst>
                    <a:gs pos="0">
                      <a:srgbClr val="FFFFFF"/>
                    </a:gs>
                    <a:gs pos="100000">
                      <a:srgbClr val="FFFFFF"/>
                    </a:gs>
                  </a:gsLst>
                  <a:lin ang="5400000" scaled="0"/>
                </a:gradFill>
                <a:latin typeface="Segoe UI Light"/>
              </a:rPr>
              <a:t>Azure Cosmos DB</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3053081" y="1111443"/>
            <a:ext cx="6439253" cy="543741"/>
          </a:xfrm>
          <a:prstGeom prst="rect">
            <a:avLst/>
          </a:prstGeom>
          <a:noFill/>
        </p:spPr>
        <p:txBody>
          <a:bodyPr wrap="square" tIns="85700" bIns="8570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91717">
              <a:defRPr/>
            </a:pPr>
            <a:r>
              <a:rPr lang="en-US" sz="2624" spc="0" dirty="0">
                <a:solidFill>
                  <a:srgbClr val="0078D7">
                    <a:lumMod val="20000"/>
                    <a:lumOff val="80000"/>
                  </a:srgbClr>
                </a:solidFill>
                <a:latin typeface="Segoe UI" panose="020B0502040204020203" pitchFamily="34" charset="0"/>
              </a:rPr>
              <a:t>Globally-distribute data around the world</a:t>
            </a:r>
            <a:endParaRPr lang="en-US" sz="3748" spc="0" dirty="0">
              <a:solidFill>
                <a:srgbClr val="0078D7">
                  <a:lumMod val="20000"/>
                  <a:lumOff val="80000"/>
                </a:srgbClr>
              </a:solidFill>
              <a:latin typeface="Segoe UI" panose="020B0502040204020203" pitchFamily="34" charset="0"/>
            </a:endParaRPr>
          </a:p>
        </p:txBody>
      </p:sp>
      <p:sp>
        <p:nvSpPr>
          <p:cNvPr id="25" name="Rectangle 24">
            <a:extLst>
              <a:ext uri="{FF2B5EF4-FFF2-40B4-BE49-F238E27FC236}">
                <a16:creationId xmlns:a16="http://schemas.microsoft.com/office/drawing/2014/main" id="{4ABFAEA4-8AD6-4719-84B0-569801BEF51D}"/>
              </a:ext>
            </a:extLst>
          </p:cNvPr>
          <p:cNvSpPr/>
          <p:nvPr/>
        </p:nvSpPr>
        <p:spPr bwMode="auto">
          <a:xfrm rot="16200000">
            <a:off x="6134937" y="-3650453"/>
            <a:ext cx="166602" cy="11655888"/>
          </a:xfrm>
          <a:prstGeom prst="rect">
            <a:avLst/>
          </a:prstGeom>
          <a:gradFill flip="none" rotWithShape="1">
            <a:gsLst>
              <a:gs pos="0">
                <a:srgbClr val="002050">
                  <a:alpha val="47000"/>
                </a:srgbClr>
              </a:gs>
              <a:gs pos="100000">
                <a:srgbClr val="00205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1402" tIns="137121" rIns="171402" bIns="137121" numCol="1" spcCol="0" rtlCol="0" fromWordArt="0" anchor="t" anchorCtr="0" forceAA="0" compatLnSpc="1">
            <a:prstTxWarp prst="textNoShape">
              <a:avLst/>
            </a:prstTxWarp>
            <a:noAutofit/>
          </a:bodyPr>
          <a:lstStyle/>
          <a:p>
            <a:pPr algn="ctr" defTabSz="873896" fontAlgn="base">
              <a:lnSpc>
                <a:spcPct val="90000"/>
              </a:lnSpc>
              <a:spcBef>
                <a:spcPct val="0"/>
              </a:spcBef>
              <a:spcAft>
                <a:spcPct val="0"/>
              </a:spcAft>
              <a:defRPr/>
            </a:pPr>
            <a:endParaRPr lang="en-US" sz="225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Title 1">
            <a:extLst/>
          </p:cNvPr>
          <p:cNvSpPr txBox="1">
            <a:spLocks/>
          </p:cNvSpPr>
          <p:nvPr/>
        </p:nvSpPr>
        <p:spPr>
          <a:xfrm>
            <a:off x="625041" y="4644209"/>
            <a:ext cx="2744931" cy="914409"/>
          </a:xfrm>
          <a:prstGeom prst="rect">
            <a:avLst/>
          </a:prstGeom>
          <a:noFill/>
        </p:spPr>
        <p:txBody>
          <a:bodyPr wrap="square" tIns="85700" bIns="8570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91717">
              <a:defRPr/>
            </a:pPr>
            <a:r>
              <a:rPr lang="en-US" sz="2624" spc="0" dirty="0">
                <a:solidFill>
                  <a:srgbClr val="0078D7">
                    <a:lumMod val="20000"/>
                    <a:lumOff val="80000"/>
                  </a:srgbClr>
                </a:solidFill>
                <a:latin typeface="Segoe UI" panose="020B0502040204020203" pitchFamily="34" charset="0"/>
              </a:rPr>
              <a:t>Turn-key global distribution</a:t>
            </a:r>
            <a:endParaRPr lang="en-US" sz="3748" spc="0" dirty="0">
              <a:solidFill>
                <a:srgbClr val="0078D7">
                  <a:lumMod val="20000"/>
                  <a:lumOff val="80000"/>
                </a:srgbClr>
              </a:solidFill>
              <a:latin typeface="Segoe UI" panose="020B0502040204020203" pitchFamily="34" charset="0"/>
            </a:endParaRPr>
          </a:p>
        </p:txBody>
      </p:sp>
      <p:cxnSp>
        <p:nvCxnSpPr>
          <p:cNvPr id="4" name="Straight Connector 3"/>
          <p:cNvCxnSpPr>
            <a:endCxn id="38" idx="2"/>
          </p:cNvCxnSpPr>
          <p:nvPr/>
        </p:nvCxnSpPr>
        <p:spPr>
          <a:xfrm flipV="1">
            <a:off x="971006" y="3282808"/>
            <a:ext cx="1997888" cy="146954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86445" y="3428508"/>
            <a:ext cx="28147" cy="140305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84994" y="6390109"/>
            <a:ext cx="10332420" cy="318286"/>
          </a:xfrm>
          <a:prstGeom prst="rect">
            <a:avLst/>
          </a:prstGeom>
          <a:noFill/>
        </p:spPr>
        <p:txBody>
          <a:bodyPr wrap="square" rtlCol="0">
            <a:spAutoFit/>
          </a:bodyPr>
          <a:lstStyle/>
          <a:p>
            <a:pPr algn="ctr" defTabSz="932418"/>
            <a:r>
              <a:rPr lang="en-US" sz="1428" b="1" kern="0" dirty="0">
                <a:solidFill>
                  <a:prstClr val="white"/>
                </a:solidFill>
                <a:latin typeface="Segoe UI Semibold" charset="0"/>
                <a:ea typeface="Segoe UI Semibold" charset="0"/>
                <a:cs typeface="Segoe UI Semibold" charset="0"/>
              </a:rPr>
              <a:t>Automatically replicate all your data around the world – across more regions than Amazon and Google combined</a:t>
            </a:r>
          </a:p>
        </p:txBody>
      </p:sp>
    </p:spTree>
    <p:extLst>
      <p:ext uri="{BB962C8B-B14F-4D97-AF65-F5344CB8AC3E}">
        <p14:creationId xmlns:p14="http://schemas.microsoft.com/office/powerpoint/2010/main" val="15352596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213D90-8248-46DA-9620-50C7A8224DA2}"/>
              </a:ext>
            </a:extLst>
          </p:cNvPr>
          <p:cNvSpPr>
            <a:spLocks noGrp="1"/>
          </p:cNvSpPr>
          <p:nvPr>
            <p:ph type="title"/>
          </p:nvPr>
        </p:nvSpPr>
        <p:spPr/>
        <p:txBody>
          <a:bodyPr/>
          <a:lstStyle/>
          <a:p>
            <a:r>
              <a:rPr lang="en-US" sz="8159" dirty="0"/>
              <a:t>API Management Gateway</a:t>
            </a:r>
          </a:p>
        </p:txBody>
      </p:sp>
    </p:spTree>
    <p:extLst>
      <p:ext uri="{BB962C8B-B14F-4D97-AF65-F5344CB8AC3E}">
        <p14:creationId xmlns:p14="http://schemas.microsoft.com/office/powerpoint/2010/main" val="1055472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125450" y="993"/>
            <a:ext cx="2056524" cy="6992541"/>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48" fontAlgn="base">
              <a:spcBef>
                <a:spcPct val="0"/>
              </a:spcBef>
              <a:spcAft>
                <a:spcPct val="0"/>
              </a:spcAft>
            </a:pPr>
            <a:endParaRPr lang="en-US" sz="2000" kern="0" dirty="0">
              <a:solidFill>
                <a:srgbClr val="2F3781"/>
              </a:solidFill>
              <a:latin typeface="Segoe UI"/>
            </a:endParaRPr>
          </a:p>
        </p:txBody>
      </p:sp>
      <p:cxnSp>
        <p:nvCxnSpPr>
          <p:cNvPr id="24" name="Straight Connector 23"/>
          <p:cNvCxnSpPr/>
          <p:nvPr/>
        </p:nvCxnSpPr>
        <p:spPr>
          <a:xfrm>
            <a:off x="268736" y="2277933"/>
            <a:ext cx="6913238" cy="0"/>
          </a:xfrm>
          <a:prstGeom prst="line">
            <a:avLst/>
          </a:prstGeom>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19077" y="-22862"/>
            <a:ext cx="2143405" cy="679609"/>
          </a:xfrm>
          <a:prstGeom prst="rect">
            <a:avLst/>
          </a:prstGeom>
          <a:noFill/>
        </p:spPr>
        <p:txBody>
          <a:bodyPr wrap="square" lIns="182802" tIns="146241" rIns="182802" bIns="146241" rtlCol="0">
            <a:spAutoFit/>
          </a:bodyPr>
          <a:lstStyle/>
          <a:p>
            <a:pPr defTabSz="932252"/>
            <a:r>
              <a:rPr lang="en-US" sz="1224" b="1" kern="0" dirty="0">
                <a:gradFill>
                  <a:gsLst>
                    <a:gs pos="2917">
                      <a:srgbClr val="FFFFFF"/>
                    </a:gs>
                    <a:gs pos="30000">
                      <a:srgbClr val="FFFFFF"/>
                    </a:gs>
                  </a:gsLst>
                  <a:lin ang="5400000" scaled="0"/>
                </a:gradFill>
                <a:latin typeface="Segoe UI Light"/>
              </a:rPr>
              <a:t>AZURE API </a:t>
            </a:r>
          </a:p>
          <a:p>
            <a:pPr defTabSz="932252"/>
            <a:r>
              <a:rPr lang="en-US" sz="1224" b="1" kern="0" dirty="0">
                <a:gradFill>
                  <a:gsLst>
                    <a:gs pos="2917">
                      <a:srgbClr val="FFFFFF"/>
                    </a:gs>
                    <a:gs pos="30000">
                      <a:srgbClr val="FFFFFF"/>
                    </a:gs>
                  </a:gsLst>
                  <a:lin ang="5400000" scaled="0"/>
                </a:gradFill>
                <a:latin typeface="Segoe UI Light"/>
              </a:rPr>
              <a:t>MANAGEMENT</a:t>
            </a:r>
          </a:p>
        </p:txBody>
      </p:sp>
      <p:cxnSp>
        <p:nvCxnSpPr>
          <p:cNvPr id="61" name="Straight Arrow Connector 60"/>
          <p:cNvCxnSpPr/>
          <p:nvPr/>
        </p:nvCxnSpPr>
        <p:spPr>
          <a:xfrm>
            <a:off x="3788560" y="1402367"/>
            <a:ext cx="929167"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773994" y="3267461"/>
            <a:ext cx="94373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788560" y="5452193"/>
            <a:ext cx="929167"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140333" y="2277935"/>
            <a:ext cx="8898" cy="31987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duotone>
              <a:prstClr val="black"/>
              <a:schemeClr val="tx2">
                <a:tint val="45000"/>
                <a:satMod val="400000"/>
              </a:schemeClr>
            </a:duotone>
          </a:blip>
          <a:stretch>
            <a:fillRect/>
          </a:stretch>
        </p:blipFill>
        <p:spPr>
          <a:xfrm>
            <a:off x="303944" y="845152"/>
            <a:ext cx="3000058" cy="1030769"/>
          </a:xfrm>
          <a:prstGeom prst="rect">
            <a:avLst/>
          </a:prstGeom>
        </p:spPr>
      </p:pic>
      <p:pic>
        <p:nvPicPr>
          <p:cNvPr id="6" name="Picture 5"/>
          <p:cNvPicPr>
            <a:picLocks noChangeAspect="1"/>
          </p:cNvPicPr>
          <p:nvPr/>
        </p:nvPicPr>
        <p:blipFill>
          <a:blip r:embed="rId4">
            <a:duotone>
              <a:prstClr val="black"/>
              <a:schemeClr val="accent1">
                <a:tint val="45000"/>
                <a:satMod val="400000"/>
              </a:schemeClr>
            </a:duotone>
          </a:blip>
          <a:stretch>
            <a:fillRect/>
          </a:stretch>
        </p:blipFill>
        <p:spPr>
          <a:xfrm>
            <a:off x="268737" y="4483411"/>
            <a:ext cx="3011332" cy="1609674"/>
          </a:xfrm>
          <a:prstGeom prst="rect">
            <a:avLst/>
          </a:prstGeom>
        </p:spPr>
      </p:pic>
      <p:pic>
        <p:nvPicPr>
          <p:cNvPr id="13" name="Picture 12"/>
          <p:cNvPicPr>
            <a:picLocks noChangeAspect="1"/>
          </p:cNvPicPr>
          <p:nvPr/>
        </p:nvPicPr>
        <p:blipFill>
          <a:blip r:embed="rId5"/>
          <a:stretch>
            <a:fillRect/>
          </a:stretch>
        </p:blipFill>
        <p:spPr>
          <a:xfrm>
            <a:off x="5494745" y="2684129"/>
            <a:ext cx="1330403" cy="1166668"/>
          </a:xfrm>
          <a:prstGeom prst="rect">
            <a:avLst/>
          </a:prstGeom>
        </p:spPr>
      </p:pic>
      <p:pic>
        <p:nvPicPr>
          <p:cNvPr id="14" name="Picture 13"/>
          <p:cNvPicPr>
            <a:picLocks noChangeAspect="1"/>
          </p:cNvPicPr>
          <p:nvPr/>
        </p:nvPicPr>
        <p:blipFill>
          <a:blip r:embed="rId6"/>
          <a:stretch>
            <a:fillRect/>
          </a:stretch>
        </p:blipFill>
        <p:spPr>
          <a:xfrm>
            <a:off x="5418520" y="4929611"/>
            <a:ext cx="1516490" cy="1045163"/>
          </a:xfrm>
          <a:prstGeom prst="rect">
            <a:avLst/>
          </a:prstGeom>
        </p:spPr>
      </p:pic>
      <p:sp>
        <p:nvSpPr>
          <p:cNvPr id="15" name="TextBox 14"/>
          <p:cNvSpPr txBox="1"/>
          <p:nvPr/>
        </p:nvSpPr>
        <p:spPr>
          <a:xfrm>
            <a:off x="5308538" y="6015962"/>
            <a:ext cx="1671210" cy="350330"/>
          </a:xfrm>
          <a:prstGeom prst="rect">
            <a:avLst/>
          </a:prstGeom>
          <a:noFill/>
        </p:spPr>
        <p:txBody>
          <a:bodyPr wrap="none" rtlCol="0">
            <a:spAutoFit/>
          </a:bodyPr>
          <a:lstStyle/>
          <a:p>
            <a:pPr algn="ctr" defTabSz="932252"/>
            <a:r>
              <a:rPr lang="en-US" sz="1632" kern="0" dirty="0">
                <a:solidFill>
                  <a:srgbClr val="FFFFFF"/>
                </a:solidFill>
                <a:latin typeface="Segoe UI"/>
              </a:rPr>
              <a:t>Publisher portal</a:t>
            </a:r>
          </a:p>
        </p:txBody>
      </p:sp>
      <p:sp>
        <p:nvSpPr>
          <p:cNvPr id="65" name="TextBox 64"/>
          <p:cNvSpPr txBox="1"/>
          <p:nvPr/>
        </p:nvSpPr>
        <p:spPr>
          <a:xfrm>
            <a:off x="5648601" y="3974389"/>
            <a:ext cx="991086" cy="350330"/>
          </a:xfrm>
          <a:prstGeom prst="rect">
            <a:avLst/>
          </a:prstGeom>
          <a:noFill/>
        </p:spPr>
        <p:txBody>
          <a:bodyPr wrap="none" rtlCol="0">
            <a:spAutoFit/>
          </a:bodyPr>
          <a:lstStyle/>
          <a:p>
            <a:pPr algn="ctr" defTabSz="932252"/>
            <a:r>
              <a:rPr lang="en-US" sz="1632" kern="0" dirty="0">
                <a:solidFill>
                  <a:srgbClr val="FFFFFF"/>
                </a:solidFill>
                <a:latin typeface="Segoe UI"/>
              </a:rPr>
              <a:t>Gateway</a:t>
            </a:r>
          </a:p>
        </p:txBody>
      </p:sp>
      <p:sp>
        <p:nvSpPr>
          <p:cNvPr id="70" name="TextBox 69"/>
          <p:cNvSpPr txBox="1"/>
          <p:nvPr/>
        </p:nvSpPr>
        <p:spPr>
          <a:xfrm>
            <a:off x="5262762" y="1891194"/>
            <a:ext cx="1762765" cy="350330"/>
          </a:xfrm>
          <a:prstGeom prst="rect">
            <a:avLst/>
          </a:prstGeom>
          <a:noFill/>
        </p:spPr>
        <p:txBody>
          <a:bodyPr wrap="none" rtlCol="0">
            <a:spAutoFit/>
          </a:bodyPr>
          <a:lstStyle/>
          <a:p>
            <a:pPr algn="ctr" defTabSz="932252"/>
            <a:r>
              <a:rPr lang="en-US" sz="1632" kern="0" dirty="0">
                <a:solidFill>
                  <a:srgbClr val="FFFFFF"/>
                </a:solidFill>
                <a:latin typeface="Segoe UI"/>
              </a:rPr>
              <a:t>Developer Portal</a:t>
            </a:r>
          </a:p>
        </p:txBody>
      </p:sp>
      <p:sp>
        <p:nvSpPr>
          <p:cNvPr id="71" name="TextBox 70"/>
          <p:cNvSpPr txBox="1"/>
          <p:nvPr/>
        </p:nvSpPr>
        <p:spPr>
          <a:xfrm>
            <a:off x="347280" y="1891194"/>
            <a:ext cx="1849415" cy="350330"/>
          </a:xfrm>
          <a:prstGeom prst="rect">
            <a:avLst/>
          </a:prstGeom>
          <a:noFill/>
        </p:spPr>
        <p:txBody>
          <a:bodyPr wrap="none" rtlCol="0">
            <a:spAutoFit/>
          </a:bodyPr>
          <a:lstStyle/>
          <a:p>
            <a:pPr defTabSz="932252"/>
            <a:r>
              <a:rPr lang="en-US" sz="1632" kern="0" dirty="0">
                <a:solidFill>
                  <a:sysClr val="windowText" lastClr="000000"/>
                </a:solidFill>
                <a:latin typeface="Segoe UI"/>
              </a:rPr>
              <a:t>APP</a:t>
            </a:r>
            <a:r>
              <a:rPr lang="en-US" sz="1632" kern="0" dirty="0">
                <a:solidFill>
                  <a:srgbClr val="FFFFFF"/>
                </a:solidFill>
                <a:latin typeface="Segoe UI"/>
              </a:rPr>
              <a:t> </a:t>
            </a:r>
            <a:r>
              <a:rPr lang="en-US" sz="1632" kern="0" dirty="0">
                <a:solidFill>
                  <a:srgbClr val="505050"/>
                </a:solidFill>
                <a:latin typeface="Segoe UI"/>
              </a:rPr>
              <a:t>DEVELOPERS</a:t>
            </a:r>
          </a:p>
        </p:txBody>
      </p:sp>
      <p:sp>
        <p:nvSpPr>
          <p:cNvPr id="73" name="TextBox 72"/>
          <p:cNvSpPr txBox="1"/>
          <p:nvPr/>
        </p:nvSpPr>
        <p:spPr>
          <a:xfrm>
            <a:off x="347279" y="3974389"/>
            <a:ext cx="677182" cy="350330"/>
          </a:xfrm>
          <a:prstGeom prst="rect">
            <a:avLst/>
          </a:prstGeom>
          <a:noFill/>
        </p:spPr>
        <p:txBody>
          <a:bodyPr wrap="none" rtlCol="0">
            <a:spAutoFit/>
          </a:bodyPr>
          <a:lstStyle/>
          <a:p>
            <a:pPr defTabSz="932252"/>
            <a:r>
              <a:rPr lang="en-US" sz="1632" kern="0" dirty="0">
                <a:solidFill>
                  <a:srgbClr val="505050"/>
                </a:solidFill>
                <a:latin typeface="Segoe UI"/>
              </a:rPr>
              <a:t>APPS</a:t>
            </a:r>
          </a:p>
        </p:txBody>
      </p:sp>
      <p:sp>
        <p:nvSpPr>
          <p:cNvPr id="81" name="TextBox 80"/>
          <p:cNvSpPr txBox="1"/>
          <p:nvPr/>
        </p:nvSpPr>
        <p:spPr>
          <a:xfrm>
            <a:off x="347280" y="6070437"/>
            <a:ext cx="1720257" cy="350330"/>
          </a:xfrm>
          <a:prstGeom prst="rect">
            <a:avLst/>
          </a:prstGeom>
          <a:noFill/>
        </p:spPr>
        <p:txBody>
          <a:bodyPr wrap="none" rtlCol="0">
            <a:spAutoFit/>
          </a:bodyPr>
          <a:lstStyle/>
          <a:p>
            <a:pPr defTabSz="932252"/>
            <a:r>
              <a:rPr lang="en-US" sz="1632" kern="0" dirty="0">
                <a:solidFill>
                  <a:srgbClr val="505050"/>
                </a:solidFill>
                <a:latin typeface="Segoe UI"/>
              </a:rPr>
              <a:t>API PUBLISHERS</a:t>
            </a:r>
          </a:p>
        </p:txBody>
      </p:sp>
      <p:pic>
        <p:nvPicPr>
          <p:cNvPr id="82" name="Picture 81"/>
          <p:cNvPicPr>
            <a:picLocks noChangeAspect="1"/>
          </p:cNvPicPr>
          <p:nvPr/>
        </p:nvPicPr>
        <p:blipFill>
          <a:blip r:embed="rId7">
            <a:duotone>
              <a:prstClr val="black"/>
              <a:schemeClr val="accent1">
                <a:tint val="45000"/>
                <a:satMod val="400000"/>
              </a:schemeClr>
            </a:duotone>
          </a:blip>
          <a:stretch>
            <a:fillRect/>
          </a:stretch>
        </p:blipFill>
        <p:spPr>
          <a:xfrm>
            <a:off x="460850" y="2621457"/>
            <a:ext cx="2510281" cy="1456442"/>
          </a:xfrm>
          <a:prstGeom prst="rect">
            <a:avLst/>
          </a:prstGeom>
        </p:spPr>
      </p:pic>
      <p:cxnSp>
        <p:nvCxnSpPr>
          <p:cNvPr id="83" name="Straight Connector 82"/>
          <p:cNvCxnSpPr/>
          <p:nvPr/>
        </p:nvCxnSpPr>
        <p:spPr>
          <a:xfrm>
            <a:off x="268736" y="4404832"/>
            <a:ext cx="6913238"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592926" y="3267461"/>
            <a:ext cx="94373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58320" y="784868"/>
            <a:ext cx="1330983" cy="1064785"/>
          </a:xfrm>
          <a:prstGeom prst="rect">
            <a:avLst/>
          </a:prstGeom>
        </p:spPr>
      </p:pic>
      <p:pic>
        <p:nvPicPr>
          <p:cNvPr id="33" name="Picture 32"/>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5284382" y="121114"/>
            <a:ext cx="530409" cy="442486"/>
          </a:xfrm>
          <a:prstGeom prst="rect">
            <a:avLst/>
          </a:prstGeom>
        </p:spPr>
      </p:pic>
      <p:pic>
        <p:nvPicPr>
          <p:cNvPr id="34" name="Picture 33"/>
          <p:cNvPicPr>
            <a:picLocks noChangeAspect="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826662" y="2097925"/>
            <a:ext cx="1026773" cy="2133408"/>
          </a:xfrm>
          <a:prstGeom prst="rect">
            <a:avLst/>
          </a:prstGeom>
        </p:spPr>
      </p:pic>
      <p:pic>
        <p:nvPicPr>
          <p:cNvPr id="35" name="Picture 34"/>
          <p:cNvPicPr>
            <a:picLocks noChangeAspect="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0800000">
            <a:off x="9079079" y="3140213"/>
            <a:ext cx="763905" cy="310741"/>
          </a:xfrm>
          <a:prstGeom prst="rect">
            <a:avLst/>
          </a:prstGeom>
        </p:spPr>
      </p:pic>
      <p:sp>
        <p:nvSpPr>
          <p:cNvPr id="42" name="TextBox 41"/>
          <p:cNvSpPr txBox="1"/>
          <p:nvPr/>
        </p:nvSpPr>
        <p:spPr>
          <a:xfrm>
            <a:off x="9053802" y="4639940"/>
            <a:ext cx="2645304" cy="1118805"/>
          </a:xfrm>
          <a:prstGeom prst="rect">
            <a:avLst/>
          </a:prstGeom>
          <a:noFill/>
        </p:spPr>
        <p:txBody>
          <a:bodyPr wrap="square" rtlCol="0">
            <a:spAutoFit/>
          </a:bodyPr>
          <a:lstStyle/>
          <a:p>
            <a:pPr algn="ctr" defTabSz="932252"/>
            <a:r>
              <a:rPr lang="en-US" sz="1632" kern="0" dirty="0">
                <a:solidFill>
                  <a:srgbClr val="505050"/>
                </a:solidFill>
                <a:latin typeface="Segoe UI"/>
              </a:rPr>
              <a:t>Hosted </a:t>
            </a:r>
            <a:r>
              <a:rPr lang="en-US" sz="1632" b="1" kern="0" dirty="0">
                <a:solidFill>
                  <a:srgbClr val="505050"/>
                </a:solidFill>
                <a:latin typeface="Segoe UI"/>
              </a:rPr>
              <a:t>anywhere</a:t>
            </a:r>
            <a:r>
              <a:rPr lang="en-US" sz="1632" kern="0" dirty="0">
                <a:solidFill>
                  <a:srgbClr val="505050"/>
                </a:solidFill>
                <a:latin typeface="Segoe UI"/>
              </a:rPr>
              <a:t>.</a:t>
            </a:r>
          </a:p>
          <a:p>
            <a:pPr algn="ctr" defTabSz="932252"/>
            <a:endParaRPr lang="en-US" sz="1632" kern="0" dirty="0">
              <a:solidFill>
                <a:srgbClr val="505050"/>
              </a:solidFill>
              <a:latin typeface="Segoe UI"/>
            </a:endParaRPr>
          </a:p>
          <a:p>
            <a:pPr algn="ctr" defTabSz="932252"/>
            <a:r>
              <a:rPr lang="en-US" sz="1632" kern="0" dirty="0">
                <a:solidFill>
                  <a:srgbClr val="505050"/>
                </a:solidFill>
                <a:latin typeface="Segoe UI"/>
              </a:rPr>
              <a:t>Developed using </a:t>
            </a:r>
            <a:r>
              <a:rPr lang="en-US" sz="1632" b="1" kern="0" dirty="0">
                <a:solidFill>
                  <a:srgbClr val="505050"/>
                </a:solidFill>
                <a:latin typeface="Segoe UI"/>
              </a:rPr>
              <a:t>any</a:t>
            </a:r>
            <a:r>
              <a:rPr lang="en-US" sz="1632" kern="0" dirty="0">
                <a:solidFill>
                  <a:srgbClr val="505050"/>
                </a:solidFill>
                <a:latin typeface="Segoe UI"/>
              </a:rPr>
              <a:t> technology.</a:t>
            </a:r>
          </a:p>
        </p:txBody>
      </p:sp>
      <p:sp>
        <p:nvSpPr>
          <p:cNvPr id="43" name="TextBox 42"/>
          <p:cNvSpPr txBox="1"/>
          <p:nvPr/>
        </p:nvSpPr>
        <p:spPr>
          <a:xfrm>
            <a:off x="8834211" y="3529464"/>
            <a:ext cx="1004165" cy="542399"/>
          </a:xfrm>
          <a:prstGeom prst="rect">
            <a:avLst/>
          </a:prstGeom>
          <a:noFill/>
        </p:spPr>
        <p:txBody>
          <a:bodyPr wrap="none" rtlCol="0">
            <a:spAutoFit/>
          </a:bodyPr>
          <a:lstStyle/>
          <a:p>
            <a:pPr algn="ctr" defTabSz="932252"/>
            <a:r>
              <a:rPr lang="en-US" sz="1428" kern="0" dirty="0">
                <a:solidFill>
                  <a:srgbClr val="505050"/>
                </a:solidFill>
                <a:latin typeface="Segoe UI"/>
              </a:rPr>
              <a:t>BACKEND</a:t>
            </a:r>
          </a:p>
          <a:p>
            <a:pPr algn="ctr" defTabSz="932252"/>
            <a:r>
              <a:rPr lang="en-US" sz="1428" kern="0" dirty="0">
                <a:solidFill>
                  <a:srgbClr val="505050"/>
                </a:solidFill>
                <a:latin typeface="Segoe UI"/>
              </a:rPr>
              <a:t>SERVICES</a:t>
            </a:r>
          </a:p>
        </p:txBody>
      </p:sp>
      <p:sp>
        <p:nvSpPr>
          <p:cNvPr id="28" name="TextBox 27"/>
          <p:cNvSpPr txBox="1"/>
          <p:nvPr/>
        </p:nvSpPr>
        <p:spPr>
          <a:xfrm>
            <a:off x="7519385" y="3538324"/>
            <a:ext cx="1090816" cy="542399"/>
          </a:xfrm>
          <a:prstGeom prst="rect">
            <a:avLst/>
          </a:prstGeom>
          <a:noFill/>
        </p:spPr>
        <p:txBody>
          <a:bodyPr wrap="none" rtlCol="0">
            <a:spAutoFit/>
          </a:bodyPr>
          <a:lstStyle/>
          <a:p>
            <a:pPr algn="ctr" defTabSz="932252"/>
            <a:r>
              <a:rPr lang="en-US" sz="1428" kern="0" dirty="0">
                <a:solidFill>
                  <a:srgbClr val="505050"/>
                </a:solidFill>
                <a:latin typeface="Segoe UI"/>
              </a:rPr>
              <a:t>DIRECT OR</a:t>
            </a:r>
          </a:p>
          <a:p>
            <a:pPr algn="ctr" defTabSz="932252"/>
            <a:r>
              <a:rPr lang="en-US" sz="1428" kern="0" dirty="0">
                <a:solidFill>
                  <a:srgbClr val="505050"/>
                </a:solidFill>
                <a:latin typeface="Segoe UI"/>
              </a:rPr>
              <a:t>VPN</a:t>
            </a:r>
          </a:p>
        </p:txBody>
      </p:sp>
    </p:spTree>
    <p:extLst>
      <p:ext uri="{BB962C8B-B14F-4D97-AF65-F5344CB8AC3E}">
        <p14:creationId xmlns:p14="http://schemas.microsoft.com/office/powerpoint/2010/main" val="187770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57213" y="3800391"/>
            <a:ext cx="6246630" cy="274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27"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657216" y="1364269"/>
            <a:ext cx="10817331" cy="2285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27"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p:cNvSpPr txBox="1"/>
          <p:nvPr/>
        </p:nvSpPr>
        <p:spPr>
          <a:xfrm>
            <a:off x="657213" y="1288090"/>
            <a:ext cx="1963269" cy="521262"/>
          </a:xfrm>
          <a:prstGeom prst="rect">
            <a:avLst/>
          </a:prstGeom>
          <a:noFill/>
        </p:spPr>
        <p:txBody>
          <a:bodyPr wrap="none" lIns="182828" tIns="146263" rIns="182828" bIns="146263" rtlCol="0">
            <a:spAutoFit/>
          </a:bodyPr>
          <a:lstStyle/>
          <a:p>
            <a:pPr defTabSz="914062">
              <a:lnSpc>
                <a:spcPct val="90000"/>
              </a:lnSpc>
              <a:spcAft>
                <a:spcPts val="600"/>
              </a:spcAft>
            </a:pPr>
            <a:r>
              <a:rPr lang="en-US" sz="1599" kern="0">
                <a:solidFill>
                  <a:srgbClr val="505050"/>
                </a:solidFill>
                <a:latin typeface="Segoe UI"/>
              </a:rPr>
              <a:t>API Management</a:t>
            </a:r>
            <a:endParaRPr lang="en-US" sz="1599" kern="0" dirty="0" err="1">
              <a:solidFill>
                <a:srgbClr val="505050"/>
              </a:solidFill>
              <a:latin typeface="Segoe UI"/>
            </a:endParaRPr>
          </a:p>
        </p:txBody>
      </p:sp>
      <p:sp>
        <p:nvSpPr>
          <p:cNvPr id="6" name="TextBox 5"/>
          <p:cNvSpPr txBox="1"/>
          <p:nvPr/>
        </p:nvSpPr>
        <p:spPr>
          <a:xfrm>
            <a:off x="809572" y="1881187"/>
            <a:ext cx="2517311" cy="1599746"/>
          </a:xfrm>
          <a:prstGeom prst="rect">
            <a:avLst/>
          </a:prstGeom>
          <a:solidFill>
            <a:schemeClr val="tx2"/>
          </a:solidFill>
        </p:spPr>
        <p:txBody>
          <a:bodyPr wrap="square" lIns="186468" tIns="149174" rIns="186468" bIns="149174" rtlCol="0" anchor="ctr" anchorCtr="0">
            <a:noAutofit/>
          </a:bodyPr>
          <a:lstStyle/>
          <a:p>
            <a:pPr algn="ctr" defTabSz="932252">
              <a:lnSpc>
                <a:spcPct val="90000"/>
              </a:lnSpc>
              <a:spcAft>
                <a:spcPts val="612"/>
              </a:spcAft>
            </a:pPr>
            <a:r>
              <a:rPr lang="en-US" sz="2800" kern="0" dirty="0">
                <a:gradFill>
                  <a:gsLst>
                    <a:gs pos="2917">
                      <a:srgbClr val="FFFFFF"/>
                    </a:gs>
                    <a:gs pos="30000">
                      <a:srgbClr val="FFFFFF"/>
                    </a:gs>
                  </a:gsLst>
                  <a:lin ang="5400000" scaled="0"/>
                </a:gradFill>
                <a:latin typeface="Segoe UI"/>
              </a:rPr>
              <a:t>Facade</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decouple</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modernize</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optimize</a:t>
            </a:r>
            <a:endParaRPr lang="en-US" sz="2800" kern="0" dirty="0">
              <a:gradFill>
                <a:gsLst>
                  <a:gs pos="2917">
                    <a:srgbClr val="FFFFFF"/>
                  </a:gs>
                  <a:gs pos="30000">
                    <a:srgbClr val="FFFFFF"/>
                  </a:gs>
                </a:gsLst>
                <a:lin ang="5400000" scaled="0"/>
              </a:gradFill>
              <a:latin typeface="Segoe UI"/>
            </a:endParaRPr>
          </a:p>
        </p:txBody>
      </p:sp>
      <p:sp>
        <p:nvSpPr>
          <p:cNvPr id="8" name="TextBox 7"/>
          <p:cNvSpPr txBox="1"/>
          <p:nvPr/>
        </p:nvSpPr>
        <p:spPr>
          <a:xfrm>
            <a:off x="3479242" y="1881187"/>
            <a:ext cx="2517311" cy="1599746"/>
          </a:xfrm>
          <a:prstGeom prst="rect">
            <a:avLst/>
          </a:prstGeom>
          <a:solidFill>
            <a:schemeClr val="accent2"/>
          </a:solidFill>
        </p:spPr>
        <p:txBody>
          <a:bodyPr wrap="square" lIns="186468" tIns="149174" rIns="186468" bIns="149174" rtlCol="0" anchor="ctr" anchorCtr="0">
            <a:noAutofit/>
          </a:bodyPr>
          <a:lstStyle/>
          <a:p>
            <a:pPr algn="ctr" defTabSz="932252">
              <a:lnSpc>
                <a:spcPct val="90000"/>
              </a:lnSpc>
              <a:spcAft>
                <a:spcPts val="612"/>
              </a:spcAft>
            </a:pPr>
            <a:r>
              <a:rPr lang="en-US" sz="2800" kern="0" dirty="0">
                <a:gradFill>
                  <a:gsLst>
                    <a:gs pos="2917">
                      <a:srgbClr val="FFFFFF"/>
                    </a:gs>
                    <a:gs pos="30000">
                      <a:srgbClr val="FFFFFF"/>
                    </a:gs>
                  </a:gsLst>
                  <a:lin ang="5400000" scaled="0"/>
                </a:gradFill>
                <a:latin typeface="Segoe UI"/>
              </a:rPr>
              <a:t>Middleware</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protect</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cache</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log</a:t>
            </a:r>
          </a:p>
        </p:txBody>
      </p:sp>
      <p:sp>
        <p:nvSpPr>
          <p:cNvPr id="9" name="TextBox 8"/>
          <p:cNvSpPr txBox="1"/>
          <p:nvPr/>
        </p:nvSpPr>
        <p:spPr>
          <a:xfrm>
            <a:off x="6138635" y="1881187"/>
            <a:ext cx="2517311" cy="1599746"/>
          </a:xfrm>
          <a:prstGeom prst="rect">
            <a:avLst/>
          </a:prstGeom>
          <a:solidFill>
            <a:schemeClr val="accent3"/>
          </a:solidFill>
        </p:spPr>
        <p:txBody>
          <a:bodyPr wrap="square" lIns="186468" tIns="149174" rIns="186468" bIns="149174" rtlCol="0" anchor="ctr" anchorCtr="0">
            <a:noAutofit/>
          </a:bodyPr>
          <a:lstStyle/>
          <a:p>
            <a:pPr algn="ctr" defTabSz="932252">
              <a:lnSpc>
                <a:spcPct val="90000"/>
              </a:lnSpc>
              <a:spcAft>
                <a:spcPts val="612"/>
              </a:spcAft>
            </a:pPr>
            <a:r>
              <a:rPr lang="en-US" sz="2800" kern="0" dirty="0">
                <a:gradFill>
                  <a:gsLst>
                    <a:gs pos="2917">
                      <a:srgbClr val="FFFFFF"/>
                    </a:gs>
                    <a:gs pos="30000">
                      <a:srgbClr val="FFFFFF"/>
                    </a:gs>
                  </a:gsLst>
                  <a:lin ang="5400000" scaled="0"/>
                </a:gradFill>
                <a:latin typeface="Segoe UI"/>
              </a:rPr>
              <a:t>Monitoring</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usage</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health</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monetization</a:t>
            </a:r>
          </a:p>
        </p:txBody>
      </p:sp>
      <p:sp>
        <p:nvSpPr>
          <p:cNvPr id="10" name="TextBox 9"/>
          <p:cNvSpPr txBox="1"/>
          <p:nvPr/>
        </p:nvSpPr>
        <p:spPr>
          <a:xfrm>
            <a:off x="8808302" y="1881187"/>
            <a:ext cx="2517311" cy="1599746"/>
          </a:xfrm>
          <a:prstGeom prst="rect">
            <a:avLst/>
          </a:prstGeom>
          <a:solidFill>
            <a:schemeClr val="accent4"/>
          </a:solidFill>
        </p:spPr>
        <p:txBody>
          <a:bodyPr wrap="square" lIns="186468" tIns="149174" rIns="186468" bIns="149174" rtlCol="0" anchor="ctr" anchorCtr="0">
            <a:noAutofit/>
          </a:bodyPr>
          <a:lstStyle/>
          <a:p>
            <a:pPr algn="ctr" defTabSz="932252">
              <a:lnSpc>
                <a:spcPct val="90000"/>
              </a:lnSpc>
              <a:spcAft>
                <a:spcPts val="612"/>
              </a:spcAft>
            </a:pPr>
            <a:r>
              <a:rPr lang="en-US" sz="2800" kern="0" dirty="0">
                <a:gradFill>
                  <a:gsLst>
                    <a:gs pos="2917">
                      <a:srgbClr val="FFFFFF"/>
                    </a:gs>
                    <a:gs pos="30000">
                      <a:srgbClr val="FFFFFF"/>
                    </a:gs>
                  </a:gsLst>
                  <a:lin ang="5400000" scaled="0"/>
                </a:gradFill>
                <a:latin typeface="Segoe UI"/>
              </a:rPr>
              <a:t>DX</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discover</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document</a:t>
            </a:r>
          </a:p>
          <a:p>
            <a:pPr algn="ctr" defTabSz="932252">
              <a:lnSpc>
                <a:spcPct val="90000"/>
              </a:lnSpc>
              <a:spcAft>
                <a:spcPts val="612"/>
              </a:spcAft>
            </a:pPr>
            <a:r>
              <a:rPr lang="en-US" sz="1599" kern="0" dirty="0">
                <a:gradFill>
                  <a:gsLst>
                    <a:gs pos="2917">
                      <a:srgbClr val="FFFFFF"/>
                    </a:gs>
                    <a:gs pos="30000">
                      <a:srgbClr val="FFFFFF"/>
                    </a:gs>
                  </a:gsLst>
                  <a:lin ang="5400000" scaled="0"/>
                </a:gradFill>
                <a:latin typeface="Segoe UI"/>
              </a:rPr>
              <a:t>on-board</a:t>
            </a:r>
          </a:p>
        </p:txBody>
      </p:sp>
      <p:sp>
        <p:nvSpPr>
          <p:cNvPr id="5" name="Title 4"/>
          <p:cNvSpPr>
            <a:spLocks noGrp="1"/>
          </p:cNvSpPr>
          <p:nvPr>
            <p:ph type="title"/>
          </p:nvPr>
        </p:nvSpPr>
        <p:spPr/>
        <p:txBody>
          <a:bodyPr/>
          <a:lstStyle/>
          <a:p>
            <a:r>
              <a:rPr lang="en-US" dirty="0"/>
              <a:t>Azure API Management</a:t>
            </a:r>
          </a:p>
        </p:txBody>
      </p:sp>
      <p:sp>
        <p:nvSpPr>
          <p:cNvPr id="11" name="Rectangle 10"/>
          <p:cNvSpPr/>
          <p:nvPr/>
        </p:nvSpPr>
        <p:spPr>
          <a:xfrm>
            <a:off x="809572" y="3954327"/>
            <a:ext cx="1142964" cy="10918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62"/>
            <a:r>
              <a:rPr lang="en-US" sz="1836" kern="0" dirty="0">
                <a:solidFill>
                  <a:srgbClr val="FFFFFF"/>
                </a:solidFill>
                <a:latin typeface="Segoe UI"/>
              </a:rPr>
              <a:t>Web Apps</a:t>
            </a:r>
          </a:p>
        </p:txBody>
      </p:sp>
      <p:sp>
        <p:nvSpPr>
          <p:cNvPr id="12" name="Rectangle 11"/>
          <p:cNvSpPr/>
          <p:nvPr/>
        </p:nvSpPr>
        <p:spPr>
          <a:xfrm>
            <a:off x="2403757" y="3954326"/>
            <a:ext cx="1142964" cy="10918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62"/>
            <a:r>
              <a:rPr lang="en-US" sz="1836" kern="0" dirty="0">
                <a:solidFill>
                  <a:srgbClr val="FFFFFF"/>
                </a:solidFill>
                <a:latin typeface="Segoe UI"/>
              </a:rPr>
              <a:t>Mobile Apps</a:t>
            </a:r>
          </a:p>
        </p:txBody>
      </p:sp>
      <p:sp>
        <p:nvSpPr>
          <p:cNvPr id="13" name="Rectangle 12"/>
          <p:cNvSpPr/>
          <p:nvPr/>
        </p:nvSpPr>
        <p:spPr>
          <a:xfrm>
            <a:off x="3914237" y="3943829"/>
            <a:ext cx="1142964" cy="10918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62"/>
            <a:r>
              <a:rPr lang="en-US" sz="1836" kern="0" dirty="0">
                <a:solidFill>
                  <a:srgbClr val="FFFFFF"/>
                </a:solidFill>
                <a:latin typeface="Segoe UI"/>
              </a:rPr>
              <a:t>API Apps</a:t>
            </a:r>
          </a:p>
        </p:txBody>
      </p:sp>
      <p:sp>
        <p:nvSpPr>
          <p:cNvPr id="14" name="Rectangle 13"/>
          <p:cNvSpPr/>
          <p:nvPr/>
        </p:nvSpPr>
        <p:spPr>
          <a:xfrm>
            <a:off x="5554984" y="3954331"/>
            <a:ext cx="1142964" cy="10918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62"/>
            <a:r>
              <a:rPr lang="en-US" sz="1836" kern="0" dirty="0">
                <a:solidFill>
                  <a:srgbClr val="FFFFFF"/>
                </a:solidFill>
                <a:latin typeface="Segoe UI"/>
              </a:rPr>
              <a:t>Function Apps</a:t>
            </a:r>
          </a:p>
        </p:txBody>
      </p:sp>
      <p:sp>
        <p:nvSpPr>
          <p:cNvPr id="15" name="Rectangle 14"/>
          <p:cNvSpPr/>
          <p:nvPr/>
        </p:nvSpPr>
        <p:spPr>
          <a:xfrm>
            <a:off x="7139972" y="3967399"/>
            <a:ext cx="1142964" cy="1091817"/>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62"/>
            <a:r>
              <a:rPr lang="en-US" sz="1836" kern="0" dirty="0">
                <a:solidFill>
                  <a:srgbClr val="FFFFFF"/>
                </a:solidFill>
                <a:latin typeface="Segoe UI"/>
              </a:rPr>
              <a:t>Azure APIs</a:t>
            </a:r>
          </a:p>
        </p:txBody>
      </p:sp>
      <p:sp>
        <p:nvSpPr>
          <p:cNvPr id="16" name="Rectangle 15"/>
          <p:cNvSpPr/>
          <p:nvPr/>
        </p:nvSpPr>
        <p:spPr>
          <a:xfrm>
            <a:off x="8680536" y="3943581"/>
            <a:ext cx="1142964" cy="1091817"/>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62"/>
            <a:r>
              <a:rPr lang="en-US" sz="1836" kern="0" dirty="0">
                <a:solidFill>
                  <a:srgbClr val="FFFFFF"/>
                </a:solidFill>
                <a:latin typeface="Segoe UI"/>
              </a:rPr>
              <a:t>On-prem APIs</a:t>
            </a:r>
          </a:p>
        </p:txBody>
      </p:sp>
      <p:sp>
        <p:nvSpPr>
          <p:cNvPr id="17" name="Rectangle 16"/>
          <p:cNvSpPr/>
          <p:nvPr/>
        </p:nvSpPr>
        <p:spPr>
          <a:xfrm>
            <a:off x="10182649" y="3943582"/>
            <a:ext cx="1142964" cy="1091817"/>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62"/>
            <a:r>
              <a:rPr lang="en-US" sz="1836" kern="0" dirty="0">
                <a:solidFill>
                  <a:srgbClr val="FFFFFF"/>
                </a:solidFill>
                <a:latin typeface="Segoe UI"/>
              </a:rPr>
              <a:t>3</a:t>
            </a:r>
            <a:r>
              <a:rPr lang="en-US" sz="1836" kern="0" baseline="30000" dirty="0">
                <a:solidFill>
                  <a:srgbClr val="FFFFFF"/>
                </a:solidFill>
                <a:latin typeface="Segoe UI"/>
              </a:rPr>
              <a:t>rd</a:t>
            </a:r>
            <a:r>
              <a:rPr lang="en-US" sz="1836" kern="0" dirty="0">
                <a:solidFill>
                  <a:srgbClr val="FFFFFF"/>
                </a:solidFill>
                <a:latin typeface="Segoe UI"/>
              </a:rPr>
              <a:t> party APIs</a:t>
            </a:r>
          </a:p>
        </p:txBody>
      </p:sp>
      <p:sp>
        <p:nvSpPr>
          <p:cNvPr id="18" name="Rectangle 17"/>
          <p:cNvSpPr/>
          <p:nvPr/>
        </p:nvSpPr>
        <p:spPr bwMode="auto">
          <a:xfrm>
            <a:off x="809573" y="5554079"/>
            <a:ext cx="5888375" cy="91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27" fontAlgn="base">
              <a:lnSpc>
                <a:spcPct val="90000"/>
              </a:lnSpc>
              <a:spcBef>
                <a:spcPct val="0"/>
              </a:spcBef>
              <a:spcAft>
                <a:spcPct val="0"/>
              </a:spcAft>
            </a:pPr>
            <a:r>
              <a:rPr lang="en-US" sz="2399" kern="0" dirty="0">
                <a:gradFill>
                  <a:gsLst>
                    <a:gs pos="0">
                      <a:srgbClr val="FFFFFF"/>
                    </a:gs>
                    <a:gs pos="100000">
                      <a:srgbClr val="FFFFFF"/>
                    </a:gs>
                  </a:gsLst>
                  <a:lin ang="5400000" scaled="0"/>
                </a:gradFill>
                <a:latin typeface="Segoe UI"/>
                <a:ea typeface="Segoe UI" pitchFamily="34" charset="0"/>
                <a:cs typeface="Segoe UI" pitchFamily="34" charset="0"/>
              </a:rPr>
              <a:t>Azure App Service</a:t>
            </a:r>
          </a:p>
        </p:txBody>
      </p:sp>
    </p:spTree>
    <p:extLst>
      <p:ext uri="{BB962C8B-B14F-4D97-AF65-F5344CB8AC3E}">
        <p14:creationId xmlns:p14="http://schemas.microsoft.com/office/powerpoint/2010/main" val="2834058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3">
            <a:extLst>
              <a:ext uri="{FF2B5EF4-FFF2-40B4-BE49-F238E27FC236}">
                <a16:creationId xmlns:a16="http://schemas.microsoft.com/office/drawing/2014/main" id="{1D63BFE4-FC29-4B55-A496-619AAC5DDBB0}"/>
              </a:ext>
            </a:extLst>
          </p:cNvPr>
          <p:cNvSpPr>
            <a:spLocks noChangeAspect="1" noChangeArrowheads="1" noTextEdit="1"/>
          </p:cNvSpPr>
          <p:nvPr/>
        </p:nvSpPr>
        <p:spPr bwMode="auto">
          <a:xfrm>
            <a:off x="3352286" y="1822393"/>
            <a:ext cx="5922930" cy="2939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7" name="Freeform 67">
            <a:extLst>
              <a:ext uri="{FF2B5EF4-FFF2-40B4-BE49-F238E27FC236}">
                <a16:creationId xmlns:a16="http://schemas.microsoft.com/office/drawing/2014/main" id="{EEE303B1-9F7D-491D-8D88-BC3BA778BCBA}"/>
              </a:ext>
            </a:extLst>
          </p:cNvPr>
          <p:cNvSpPr>
            <a:spLocks/>
          </p:cNvSpPr>
          <p:nvPr/>
        </p:nvSpPr>
        <p:spPr bwMode="auto">
          <a:xfrm>
            <a:off x="3352287" y="3067915"/>
            <a:ext cx="3100397" cy="1694009"/>
          </a:xfrm>
          <a:custGeom>
            <a:avLst/>
            <a:gdLst>
              <a:gd name="T0" fmla="*/ 2545 w 2545"/>
              <a:gd name="T1" fmla="*/ 365 h 1391"/>
              <a:gd name="T2" fmla="*/ 2464 w 2545"/>
              <a:gd name="T3" fmla="*/ 486 h 1391"/>
              <a:gd name="T4" fmla="*/ 2395 w 2545"/>
              <a:gd name="T5" fmla="*/ 587 h 1391"/>
              <a:gd name="T6" fmla="*/ 2333 w 2545"/>
              <a:gd name="T7" fmla="*/ 679 h 1391"/>
              <a:gd name="T8" fmla="*/ 2271 w 2545"/>
              <a:gd name="T9" fmla="*/ 767 h 1391"/>
              <a:gd name="T10" fmla="*/ 2203 w 2545"/>
              <a:gd name="T11" fmla="*/ 861 h 1391"/>
              <a:gd name="T12" fmla="*/ 2134 w 2545"/>
              <a:gd name="T13" fmla="*/ 951 h 1391"/>
              <a:gd name="T14" fmla="*/ 2059 w 2545"/>
              <a:gd name="T15" fmla="*/ 1033 h 1391"/>
              <a:gd name="T16" fmla="*/ 1968 w 2545"/>
              <a:gd name="T17" fmla="*/ 1114 h 1391"/>
              <a:gd name="T18" fmla="*/ 1859 w 2545"/>
              <a:gd name="T19" fmla="*/ 1192 h 1391"/>
              <a:gd name="T20" fmla="*/ 1733 w 2545"/>
              <a:gd name="T21" fmla="*/ 1263 h 1391"/>
              <a:gd name="T22" fmla="*/ 1591 w 2545"/>
              <a:gd name="T23" fmla="*/ 1322 h 1391"/>
              <a:gd name="T24" fmla="*/ 1430 w 2545"/>
              <a:gd name="T25" fmla="*/ 1366 h 1391"/>
              <a:gd name="T26" fmla="*/ 1250 w 2545"/>
              <a:gd name="T27" fmla="*/ 1390 h 1391"/>
              <a:gd name="T28" fmla="*/ 1250 w 2545"/>
              <a:gd name="T29" fmla="*/ 1390 h 1391"/>
              <a:gd name="T30" fmla="*/ 1100 w 2545"/>
              <a:gd name="T31" fmla="*/ 1387 h 1391"/>
              <a:gd name="T32" fmla="*/ 900 w 2545"/>
              <a:gd name="T33" fmla="*/ 1351 h 1391"/>
              <a:gd name="T34" fmla="*/ 713 w 2545"/>
              <a:gd name="T35" fmla="*/ 1287 h 1391"/>
              <a:gd name="T36" fmla="*/ 540 w 2545"/>
              <a:gd name="T37" fmla="*/ 1192 h 1391"/>
              <a:gd name="T38" fmla="*/ 387 w 2545"/>
              <a:gd name="T39" fmla="*/ 1072 h 1391"/>
              <a:gd name="T40" fmla="*/ 256 w 2545"/>
              <a:gd name="T41" fmla="*/ 929 h 1391"/>
              <a:gd name="T42" fmla="*/ 149 w 2545"/>
              <a:gd name="T43" fmla="*/ 766 h 1391"/>
              <a:gd name="T44" fmla="*/ 68 w 2545"/>
              <a:gd name="T45" fmla="*/ 586 h 1391"/>
              <a:gd name="T46" fmla="*/ 18 w 2545"/>
              <a:gd name="T47" fmla="*/ 392 h 1391"/>
              <a:gd name="T48" fmla="*/ 0 w 2545"/>
              <a:gd name="T49" fmla="*/ 187 h 1391"/>
              <a:gd name="T50" fmla="*/ 4 w 2545"/>
              <a:gd name="T51" fmla="*/ 125 h 1391"/>
              <a:gd name="T52" fmla="*/ 402 w 2545"/>
              <a:gd name="T53" fmla="*/ 187 h 1391"/>
              <a:gd name="T54" fmla="*/ 418 w 2545"/>
              <a:gd name="T55" fmla="*/ 349 h 1391"/>
              <a:gd name="T56" fmla="*/ 464 w 2545"/>
              <a:gd name="T57" fmla="*/ 499 h 1391"/>
              <a:gd name="T58" fmla="*/ 539 w 2545"/>
              <a:gd name="T59" fmla="*/ 636 h 1391"/>
              <a:gd name="T60" fmla="*/ 636 w 2545"/>
              <a:gd name="T61" fmla="*/ 754 h 1391"/>
              <a:gd name="T62" fmla="*/ 756 w 2545"/>
              <a:gd name="T63" fmla="*/ 852 h 1391"/>
              <a:gd name="T64" fmla="*/ 891 w 2545"/>
              <a:gd name="T65" fmla="*/ 926 h 1391"/>
              <a:gd name="T66" fmla="*/ 1043 w 2545"/>
              <a:gd name="T67" fmla="*/ 973 h 1391"/>
              <a:gd name="T68" fmla="*/ 1205 w 2545"/>
              <a:gd name="T69" fmla="*/ 989 h 1391"/>
              <a:gd name="T70" fmla="*/ 1250 w 2545"/>
              <a:gd name="T71" fmla="*/ 988 h 1391"/>
              <a:gd name="T72" fmla="*/ 1409 w 2545"/>
              <a:gd name="T73" fmla="*/ 963 h 1391"/>
              <a:gd name="T74" fmla="*/ 1558 w 2545"/>
              <a:gd name="T75" fmla="*/ 908 h 1391"/>
              <a:gd name="T76" fmla="*/ 1689 w 2545"/>
              <a:gd name="T77" fmla="*/ 829 h 1391"/>
              <a:gd name="T78" fmla="*/ 1801 w 2545"/>
              <a:gd name="T79" fmla="*/ 724 h 1391"/>
              <a:gd name="T80" fmla="*/ 1906 w 2545"/>
              <a:gd name="T81" fmla="*/ 583 h 1391"/>
              <a:gd name="T82" fmla="*/ 2031 w 2545"/>
              <a:gd name="T83" fmla="*/ 399 h 1391"/>
              <a:gd name="T84" fmla="*/ 2166 w 2545"/>
              <a:gd name="T85" fmla="*/ 202 h 1391"/>
              <a:gd name="T86" fmla="*/ 2306 w 2545"/>
              <a:gd name="T87" fmla="*/ 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5" h="1391">
                <a:moveTo>
                  <a:pt x="2306" y="0"/>
                </a:moveTo>
                <a:lnTo>
                  <a:pt x="2545" y="365"/>
                </a:lnTo>
                <a:lnTo>
                  <a:pt x="2502" y="429"/>
                </a:lnTo>
                <a:lnTo>
                  <a:pt x="2464" y="486"/>
                </a:lnTo>
                <a:lnTo>
                  <a:pt x="2429" y="539"/>
                </a:lnTo>
                <a:lnTo>
                  <a:pt x="2395" y="587"/>
                </a:lnTo>
                <a:lnTo>
                  <a:pt x="2364" y="635"/>
                </a:lnTo>
                <a:lnTo>
                  <a:pt x="2333" y="679"/>
                </a:lnTo>
                <a:lnTo>
                  <a:pt x="2302" y="723"/>
                </a:lnTo>
                <a:lnTo>
                  <a:pt x="2271" y="767"/>
                </a:lnTo>
                <a:lnTo>
                  <a:pt x="2239" y="813"/>
                </a:lnTo>
                <a:lnTo>
                  <a:pt x="2203" y="861"/>
                </a:lnTo>
                <a:lnTo>
                  <a:pt x="2165" y="913"/>
                </a:lnTo>
                <a:lnTo>
                  <a:pt x="2134" y="951"/>
                </a:lnTo>
                <a:lnTo>
                  <a:pt x="2099" y="992"/>
                </a:lnTo>
                <a:lnTo>
                  <a:pt x="2059" y="1033"/>
                </a:lnTo>
                <a:lnTo>
                  <a:pt x="2015" y="1075"/>
                </a:lnTo>
                <a:lnTo>
                  <a:pt x="1968" y="1114"/>
                </a:lnTo>
                <a:lnTo>
                  <a:pt x="1915" y="1154"/>
                </a:lnTo>
                <a:lnTo>
                  <a:pt x="1859" y="1192"/>
                </a:lnTo>
                <a:lnTo>
                  <a:pt x="1798" y="1229"/>
                </a:lnTo>
                <a:lnTo>
                  <a:pt x="1733" y="1263"/>
                </a:lnTo>
                <a:lnTo>
                  <a:pt x="1664" y="1294"/>
                </a:lnTo>
                <a:lnTo>
                  <a:pt x="1591" y="1322"/>
                </a:lnTo>
                <a:lnTo>
                  <a:pt x="1512" y="1345"/>
                </a:lnTo>
                <a:lnTo>
                  <a:pt x="1430" y="1366"/>
                </a:lnTo>
                <a:lnTo>
                  <a:pt x="1342" y="1381"/>
                </a:lnTo>
                <a:lnTo>
                  <a:pt x="1250" y="1390"/>
                </a:lnTo>
                <a:lnTo>
                  <a:pt x="1250" y="1390"/>
                </a:lnTo>
                <a:lnTo>
                  <a:pt x="1250" y="1390"/>
                </a:lnTo>
                <a:lnTo>
                  <a:pt x="1205" y="1391"/>
                </a:lnTo>
                <a:lnTo>
                  <a:pt x="1100" y="1387"/>
                </a:lnTo>
                <a:lnTo>
                  <a:pt x="999" y="1373"/>
                </a:lnTo>
                <a:lnTo>
                  <a:pt x="900" y="1351"/>
                </a:lnTo>
                <a:lnTo>
                  <a:pt x="804" y="1323"/>
                </a:lnTo>
                <a:lnTo>
                  <a:pt x="713" y="1287"/>
                </a:lnTo>
                <a:lnTo>
                  <a:pt x="624" y="1242"/>
                </a:lnTo>
                <a:lnTo>
                  <a:pt x="540" y="1192"/>
                </a:lnTo>
                <a:lnTo>
                  <a:pt x="462" y="1135"/>
                </a:lnTo>
                <a:lnTo>
                  <a:pt x="387" y="1072"/>
                </a:lnTo>
                <a:lnTo>
                  <a:pt x="320" y="1002"/>
                </a:lnTo>
                <a:lnTo>
                  <a:pt x="256" y="929"/>
                </a:lnTo>
                <a:lnTo>
                  <a:pt x="199" y="849"/>
                </a:lnTo>
                <a:lnTo>
                  <a:pt x="149" y="766"/>
                </a:lnTo>
                <a:lnTo>
                  <a:pt x="105" y="679"/>
                </a:lnTo>
                <a:lnTo>
                  <a:pt x="68" y="586"/>
                </a:lnTo>
                <a:lnTo>
                  <a:pt x="38" y="490"/>
                </a:lnTo>
                <a:lnTo>
                  <a:pt x="18" y="392"/>
                </a:lnTo>
                <a:lnTo>
                  <a:pt x="4" y="292"/>
                </a:lnTo>
                <a:lnTo>
                  <a:pt x="0" y="187"/>
                </a:lnTo>
                <a:lnTo>
                  <a:pt x="1" y="156"/>
                </a:lnTo>
                <a:lnTo>
                  <a:pt x="4" y="125"/>
                </a:lnTo>
                <a:lnTo>
                  <a:pt x="404" y="125"/>
                </a:lnTo>
                <a:lnTo>
                  <a:pt x="402" y="187"/>
                </a:lnTo>
                <a:lnTo>
                  <a:pt x="405" y="270"/>
                </a:lnTo>
                <a:lnTo>
                  <a:pt x="418" y="349"/>
                </a:lnTo>
                <a:lnTo>
                  <a:pt x="437" y="426"/>
                </a:lnTo>
                <a:lnTo>
                  <a:pt x="464" y="499"/>
                </a:lnTo>
                <a:lnTo>
                  <a:pt x="498" y="570"/>
                </a:lnTo>
                <a:lnTo>
                  <a:pt x="539" y="636"/>
                </a:lnTo>
                <a:lnTo>
                  <a:pt x="585" y="698"/>
                </a:lnTo>
                <a:lnTo>
                  <a:pt x="636" y="754"/>
                </a:lnTo>
                <a:lnTo>
                  <a:pt x="694" y="807"/>
                </a:lnTo>
                <a:lnTo>
                  <a:pt x="756" y="852"/>
                </a:lnTo>
                <a:lnTo>
                  <a:pt x="822" y="892"/>
                </a:lnTo>
                <a:lnTo>
                  <a:pt x="891" y="926"/>
                </a:lnTo>
                <a:lnTo>
                  <a:pt x="965" y="954"/>
                </a:lnTo>
                <a:lnTo>
                  <a:pt x="1043" y="973"/>
                </a:lnTo>
                <a:lnTo>
                  <a:pt x="1122" y="985"/>
                </a:lnTo>
                <a:lnTo>
                  <a:pt x="1205" y="989"/>
                </a:lnTo>
                <a:lnTo>
                  <a:pt x="1250" y="988"/>
                </a:lnTo>
                <a:lnTo>
                  <a:pt x="1250" y="988"/>
                </a:lnTo>
                <a:lnTo>
                  <a:pt x="1331" y="979"/>
                </a:lnTo>
                <a:lnTo>
                  <a:pt x="1409" y="963"/>
                </a:lnTo>
                <a:lnTo>
                  <a:pt x="1486" y="939"/>
                </a:lnTo>
                <a:lnTo>
                  <a:pt x="1558" y="908"/>
                </a:lnTo>
                <a:lnTo>
                  <a:pt x="1626" y="872"/>
                </a:lnTo>
                <a:lnTo>
                  <a:pt x="1689" y="829"/>
                </a:lnTo>
                <a:lnTo>
                  <a:pt x="1748" y="779"/>
                </a:lnTo>
                <a:lnTo>
                  <a:pt x="1801" y="724"/>
                </a:lnTo>
                <a:lnTo>
                  <a:pt x="1848" y="665"/>
                </a:lnTo>
                <a:lnTo>
                  <a:pt x="1906" y="583"/>
                </a:lnTo>
                <a:lnTo>
                  <a:pt x="1966" y="493"/>
                </a:lnTo>
                <a:lnTo>
                  <a:pt x="2031" y="399"/>
                </a:lnTo>
                <a:lnTo>
                  <a:pt x="2097" y="302"/>
                </a:lnTo>
                <a:lnTo>
                  <a:pt x="2166" y="202"/>
                </a:lnTo>
                <a:lnTo>
                  <a:pt x="2236" y="102"/>
                </a:lnTo>
                <a:lnTo>
                  <a:pt x="2306" y="0"/>
                </a:lnTo>
                <a:close/>
              </a:path>
            </a:pathLst>
          </a:cu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8" name="Freeform 68">
            <a:extLst>
              <a:ext uri="{FF2B5EF4-FFF2-40B4-BE49-F238E27FC236}">
                <a16:creationId xmlns:a16="http://schemas.microsoft.com/office/drawing/2014/main" id="{06FF9019-2BE2-42A1-867A-30DBA95BA08E}"/>
              </a:ext>
            </a:extLst>
          </p:cNvPr>
          <p:cNvSpPr>
            <a:spLocks/>
          </p:cNvSpPr>
          <p:nvPr/>
        </p:nvSpPr>
        <p:spPr bwMode="auto">
          <a:xfrm>
            <a:off x="3737398" y="2490247"/>
            <a:ext cx="1720818" cy="1087090"/>
          </a:xfrm>
          <a:custGeom>
            <a:avLst/>
            <a:gdLst>
              <a:gd name="T0" fmla="*/ 161 w 1413"/>
              <a:gd name="T1" fmla="*/ 0 h 892"/>
              <a:gd name="T2" fmla="*/ 1413 w 1413"/>
              <a:gd name="T3" fmla="*/ 389 h 892"/>
              <a:gd name="T4" fmla="*/ 1252 w 1413"/>
              <a:gd name="T5" fmla="*/ 892 h 892"/>
              <a:gd name="T6" fmla="*/ 0 w 1413"/>
              <a:gd name="T7" fmla="*/ 504 h 892"/>
              <a:gd name="T8" fmla="*/ 161 w 1413"/>
              <a:gd name="T9" fmla="*/ 0 h 892"/>
            </a:gdLst>
            <a:ahLst/>
            <a:cxnLst>
              <a:cxn ang="0">
                <a:pos x="T0" y="T1"/>
              </a:cxn>
              <a:cxn ang="0">
                <a:pos x="T2" y="T3"/>
              </a:cxn>
              <a:cxn ang="0">
                <a:pos x="T4" y="T5"/>
              </a:cxn>
              <a:cxn ang="0">
                <a:pos x="T6" y="T7"/>
              </a:cxn>
              <a:cxn ang="0">
                <a:pos x="T8" y="T9"/>
              </a:cxn>
            </a:cxnLst>
            <a:rect l="0" t="0" r="r" b="b"/>
            <a:pathLst>
              <a:path w="1413" h="892">
                <a:moveTo>
                  <a:pt x="161" y="0"/>
                </a:moveTo>
                <a:lnTo>
                  <a:pt x="1413" y="389"/>
                </a:lnTo>
                <a:lnTo>
                  <a:pt x="1252" y="892"/>
                </a:lnTo>
                <a:lnTo>
                  <a:pt x="0" y="504"/>
                </a:lnTo>
                <a:lnTo>
                  <a:pt x="161" y="0"/>
                </a:lnTo>
                <a:close/>
              </a:path>
            </a:pathLst>
          </a:custGeom>
          <a:solidFill>
            <a:srgbClr val="0000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9" name="Freeform 69">
            <a:extLst>
              <a:ext uri="{FF2B5EF4-FFF2-40B4-BE49-F238E27FC236}">
                <a16:creationId xmlns:a16="http://schemas.microsoft.com/office/drawing/2014/main" id="{3F79BE55-08E8-4C8C-992F-25D562BE6D25}"/>
              </a:ext>
            </a:extLst>
          </p:cNvPr>
          <p:cNvSpPr>
            <a:spLocks/>
          </p:cNvSpPr>
          <p:nvPr/>
        </p:nvSpPr>
        <p:spPr bwMode="auto">
          <a:xfrm>
            <a:off x="3352287" y="1829706"/>
            <a:ext cx="3076023" cy="1679385"/>
          </a:xfrm>
          <a:custGeom>
            <a:avLst/>
            <a:gdLst>
              <a:gd name="T0" fmla="*/ 1404 w 2524"/>
              <a:gd name="T1" fmla="*/ 16 h 1377"/>
              <a:gd name="T2" fmla="*/ 1683 w 2524"/>
              <a:gd name="T3" fmla="*/ 103 h 1377"/>
              <a:gd name="T4" fmla="*/ 1931 w 2524"/>
              <a:gd name="T5" fmla="*/ 249 h 1377"/>
              <a:gd name="T6" fmla="*/ 2134 w 2524"/>
              <a:gd name="T7" fmla="*/ 441 h 1377"/>
              <a:gd name="T8" fmla="*/ 2216 w 2524"/>
              <a:gd name="T9" fmla="*/ 549 h 1377"/>
              <a:gd name="T10" fmla="*/ 2247 w 2524"/>
              <a:gd name="T11" fmla="*/ 591 h 1377"/>
              <a:gd name="T12" fmla="*/ 2268 w 2524"/>
              <a:gd name="T13" fmla="*/ 619 h 1377"/>
              <a:gd name="T14" fmla="*/ 2281 w 2524"/>
              <a:gd name="T15" fmla="*/ 637 h 1377"/>
              <a:gd name="T16" fmla="*/ 2287 w 2524"/>
              <a:gd name="T17" fmla="*/ 646 h 1377"/>
              <a:gd name="T18" fmla="*/ 2286 w 2524"/>
              <a:gd name="T19" fmla="*/ 644 h 1377"/>
              <a:gd name="T20" fmla="*/ 2281 w 2524"/>
              <a:gd name="T21" fmla="*/ 639 h 1377"/>
              <a:gd name="T22" fmla="*/ 2272 w 2524"/>
              <a:gd name="T23" fmla="*/ 625 h 1377"/>
              <a:gd name="T24" fmla="*/ 2261 w 2524"/>
              <a:gd name="T25" fmla="*/ 609 h 1377"/>
              <a:gd name="T26" fmla="*/ 2247 w 2524"/>
              <a:gd name="T27" fmla="*/ 591 h 1377"/>
              <a:gd name="T28" fmla="*/ 2233 w 2524"/>
              <a:gd name="T29" fmla="*/ 572 h 1377"/>
              <a:gd name="T30" fmla="*/ 2219 w 2524"/>
              <a:gd name="T31" fmla="*/ 553 h 1377"/>
              <a:gd name="T32" fmla="*/ 2208 w 2524"/>
              <a:gd name="T33" fmla="*/ 537 h 1377"/>
              <a:gd name="T34" fmla="*/ 2199 w 2524"/>
              <a:gd name="T35" fmla="*/ 524 h 1377"/>
              <a:gd name="T36" fmla="*/ 2193 w 2524"/>
              <a:gd name="T37" fmla="*/ 516 h 1377"/>
              <a:gd name="T38" fmla="*/ 2209 w 2524"/>
              <a:gd name="T39" fmla="*/ 536 h 1377"/>
              <a:gd name="T40" fmla="*/ 2278 w 2524"/>
              <a:gd name="T41" fmla="*/ 630 h 1377"/>
              <a:gd name="T42" fmla="*/ 2371 w 2524"/>
              <a:gd name="T43" fmla="*/ 765 h 1377"/>
              <a:gd name="T44" fmla="*/ 2483 w 2524"/>
              <a:gd name="T45" fmla="*/ 928 h 1377"/>
              <a:gd name="T46" fmla="*/ 2206 w 2524"/>
              <a:gd name="T47" fmla="*/ 1251 h 1377"/>
              <a:gd name="T48" fmla="*/ 1966 w 2524"/>
              <a:gd name="T49" fmla="*/ 902 h 1377"/>
              <a:gd name="T50" fmla="*/ 1804 w 2524"/>
              <a:gd name="T51" fmla="*/ 678 h 1377"/>
              <a:gd name="T52" fmla="*/ 1635 w 2524"/>
              <a:gd name="T53" fmla="*/ 533 h 1377"/>
              <a:gd name="T54" fmla="*/ 1433 w 2524"/>
              <a:gd name="T55" fmla="*/ 435 h 1377"/>
              <a:gd name="T56" fmla="*/ 1205 w 2524"/>
              <a:gd name="T57" fmla="*/ 400 h 1377"/>
              <a:gd name="T58" fmla="*/ 1118 w 2524"/>
              <a:gd name="T59" fmla="*/ 405 h 1377"/>
              <a:gd name="T60" fmla="*/ 950 w 2524"/>
              <a:gd name="T61" fmla="*/ 441 h 1377"/>
              <a:gd name="T62" fmla="*/ 745 w 2524"/>
              <a:gd name="T63" fmla="*/ 544 h 1377"/>
              <a:gd name="T64" fmla="*/ 580 w 2524"/>
              <a:gd name="T65" fmla="*/ 699 h 1377"/>
              <a:gd name="T66" fmla="*/ 465 w 2524"/>
              <a:gd name="T67" fmla="*/ 895 h 1377"/>
              <a:gd name="T68" fmla="*/ 408 w 2524"/>
              <a:gd name="T69" fmla="*/ 1118 h 1377"/>
              <a:gd name="T70" fmla="*/ 6 w 2524"/>
              <a:gd name="T71" fmla="*/ 1095 h 1377"/>
              <a:gd name="T72" fmla="*/ 71 w 2524"/>
              <a:gd name="T73" fmla="*/ 803 h 1377"/>
              <a:gd name="T74" fmla="*/ 202 w 2524"/>
              <a:gd name="T75" fmla="*/ 541 h 1377"/>
              <a:gd name="T76" fmla="*/ 387 w 2524"/>
              <a:gd name="T77" fmla="*/ 321 h 1377"/>
              <a:gd name="T78" fmla="*/ 623 w 2524"/>
              <a:gd name="T79" fmla="*/ 150 h 1377"/>
              <a:gd name="T80" fmla="*/ 898 w 2524"/>
              <a:gd name="T81" fmla="*/ 40 h 1377"/>
              <a:gd name="T82" fmla="*/ 1102 w 2524"/>
              <a:gd name="T83" fmla="*/ 4 h 1377"/>
              <a:gd name="T84" fmla="*/ 1158 w 2524"/>
              <a:gd name="T85" fmla="*/ 0 h 1377"/>
              <a:gd name="T86" fmla="*/ 1205 w 2524"/>
              <a:gd name="T87" fmla="*/ 0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24" h="1377">
                <a:moveTo>
                  <a:pt x="1205" y="0"/>
                </a:moveTo>
                <a:lnTo>
                  <a:pt x="1305" y="4"/>
                </a:lnTo>
                <a:lnTo>
                  <a:pt x="1404" y="16"/>
                </a:lnTo>
                <a:lnTo>
                  <a:pt x="1501" y="38"/>
                </a:lnTo>
                <a:lnTo>
                  <a:pt x="1593" y="66"/>
                </a:lnTo>
                <a:lnTo>
                  <a:pt x="1683" y="103"/>
                </a:lnTo>
                <a:lnTo>
                  <a:pt x="1770" y="144"/>
                </a:lnTo>
                <a:lnTo>
                  <a:pt x="1853" y="194"/>
                </a:lnTo>
                <a:lnTo>
                  <a:pt x="1931" y="249"/>
                </a:lnTo>
                <a:lnTo>
                  <a:pt x="2003" y="307"/>
                </a:lnTo>
                <a:lnTo>
                  <a:pt x="2072" y="372"/>
                </a:lnTo>
                <a:lnTo>
                  <a:pt x="2134" y="441"/>
                </a:lnTo>
                <a:lnTo>
                  <a:pt x="2191" y="513"/>
                </a:lnTo>
                <a:lnTo>
                  <a:pt x="2205" y="533"/>
                </a:lnTo>
                <a:lnTo>
                  <a:pt x="2216" y="549"/>
                </a:lnTo>
                <a:lnTo>
                  <a:pt x="2228" y="565"/>
                </a:lnTo>
                <a:lnTo>
                  <a:pt x="2239" y="578"/>
                </a:lnTo>
                <a:lnTo>
                  <a:pt x="2247" y="591"/>
                </a:lnTo>
                <a:lnTo>
                  <a:pt x="2255" y="602"/>
                </a:lnTo>
                <a:lnTo>
                  <a:pt x="2262" y="612"/>
                </a:lnTo>
                <a:lnTo>
                  <a:pt x="2268" y="619"/>
                </a:lnTo>
                <a:lnTo>
                  <a:pt x="2272" y="627"/>
                </a:lnTo>
                <a:lnTo>
                  <a:pt x="2277" y="633"/>
                </a:lnTo>
                <a:lnTo>
                  <a:pt x="2281" y="637"/>
                </a:lnTo>
                <a:lnTo>
                  <a:pt x="2283" y="642"/>
                </a:lnTo>
                <a:lnTo>
                  <a:pt x="2286" y="643"/>
                </a:lnTo>
                <a:lnTo>
                  <a:pt x="2287" y="646"/>
                </a:lnTo>
                <a:lnTo>
                  <a:pt x="2287" y="646"/>
                </a:lnTo>
                <a:lnTo>
                  <a:pt x="2287" y="646"/>
                </a:lnTo>
                <a:lnTo>
                  <a:pt x="2286" y="644"/>
                </a:lnTo>
                <a:lnTo>
                  <a:pt x="2286" y="643"/>
                </a:lnTo>
                <a:lnTo>
                  <a:pt x="2283" y="642"/>
                </a:lnTo>
                <a:lnTo>
                  <a:pt x="2281" y="639"/>
                </a:lnTo>
                <a:lnTo>
                  <a:pt x="2278" y="634"/>
                </a:lnTo>
                <a:lnTo>
                  <a:pt x="2275" y="630"/>
                </a:lnTo>
                <a:lnTo>
                  <a:pt x="2272" y="625"/>
                </a:lnTo>
                <a:lnTo>
                  <a:pt x="2268" y="621"/>
                </a:lnTo>
                <a:lnTo>
                  <a:pt x="2265" y="615"/>
                </a:lnTo>
                <a:lnTo>
                  <a:pt x="2261" y="609"/>
                </a:lnTo>
                <a:lnTo>
                  <a:pt x="2256" y="603"/>
                </a:lnTo>
                <a:lnTo>
                  <a:pt x="2252" y="597"/>
                </a:lnTo>
                <a:lnTo>
                  <a:pt x="2247" y="591"/>
                </a:lnTo>
                <a:lnTo>
                  <a:pt x="2243" y="584"/>
                </a:lnTo>
                <a:lnTo>
                  <a:pt x="2239" y="578"/>
                </a:lnTo>
                <a:lnTo>
                  <a:pt x="2233" y="572"/>
                </a:lnTo>
                <a:lnTo>
                  <a:pt x="2228" y="565"/>
                </a:lnTo>
                <a:lnTo>
                  <a:pt x="2224" y="559"/>
                </a:lnTo>
                <a:lnTo>
                  <a:pt x="2219" y="553"/>
                </a:lnTo>
                <a:lnTo>
                  <a:pt x="2215" y="547"/>
                </a:lnTo>
                <a:lnTo>
                  <a:pt x="2212" y="541"/>
                </a:lnTo>
                <a:lnTo>
                  <a:pt x="2208" y="537"/>
                </a:lnTo>
                <a:lnTo>
                  <a:pt x="2205" y="531"/>
                </a:lnTo>
                <a:lnTo>
                  <a:pt x="2202" y="528"/>
                </a:lnTo>
                <a:lnTo>
                  <a:pt x="2199" y="524"/>
                </a:lnTo>
                <a:lnTo>
                  <a:pt x="2196" y="521"/>
                </a:lnTo>
                <a:lnTo>
                  <a:pt x="2194" y="518"/>
                </a:lnTo>
                <a:lnTo>
                  <a:pt x="2193" y="516"/>
                </a:lnTo>
                <a:lnTo>
                  <a:pt x="2193" y="515"/>
                </a:lnTo>
                <a:lnTo>
                  <a:pt x="2191" y="515"/>
                </a:lnTo>
                <a:lnTo>
                  <a:pt x="2209" y="536"/>
                </a:lnTo>
                <a:lnTo>
                  <a:pt x="2228" y="562"/>
                </a:lnTo>
                <a:lnTo>
                  <a:pt x="2252" y="594"/>
                </a:lnTo>
                <a:lnTo>
                  <a:pt x="2278" y="630"/>
                </a:lnTo>
                <a:lnTo>
                  <a:pt x="2306" y="671"/>
                </a:lnTo>
                <a:lnTo>
                  <a:pt x="2339" y="717"/>
                </a:lnTo>
                <a:lnTo>
                  <a:pt x="2371" y="765"/>
                </a:lnTo>
                <a:lnTo>
                  <a:pt x="2408" y="817"/>
                </a:lnTo>
                <a:lnTo>
                  <a:pt x="2445" y="873"/>
                </a:lnTo>
                <a:lnTo>
                  <a:pt x="2483" y="928"/>
                </a:lnTo>
                <a:lnTo>
                  <a:pt x="2524" y="987"/>
                </a:lnTo>
                <a:lnTo>
                  <a:pt x="2295" y="1377"/>
                </a:lnTo>
                <a:lnTo>
                  <a:pt x="2206" y="1251"/>
                </a:lnTo>
                <a:lnTo>
                  <a:pt x="2121" y="1130"/>
                </a:lnTo>
                <a:lnTo>
                  <a:pt x="2041" y="1014"/>
                </a:lnTo>
                <a:lnTo>
                  <a:pt x="1966" y="902"/>
                </a:lnTo>
                <a:lnTo>
                  <a:pt x="1895" y="796"/>
                </a:lnTo>
                <a:lnTo>
                  <a:pt x="1851" y="734"/>
                </a:lnTo>
                <a:lnTo>
                  <a:pt x="1804" y="678"/>
                </a:lnTo>
                <a:lnTo>
                  <a:pt x="1751" y="624"/>
                </a:lnTo>
                <a:lnTo>
                  <a:pt x="1695" y="575"/>
                </a:lnTo>
                <a:lnTo>
                  <a:pt x="1635" y="533"/>
                </a:lnTo>
                <a:lnTo>
                  <a:pt x="1571" y="494"/>
                </a:lnTo>
                <a:lnTo>
                  <a:pt x="1504" y="462"/>
                </a:lnTo>
                <a:lnTo>
                  <a:pt x="1433" y="435"/>
                </a:lnTo>
                <a:lnTo>
                  <a:pt x="1359" y="416"/>
                </a:lnTo>
                <a:lnTo>
                  <a:pt x="1283" y="405"/>
                </a:lnTo>
                <a:lnTo>
                  <a:pt x="1205" y="400"/>
                </a:lnTo>
                <a:lnTo>
                  <a:pt x="1194" y="400"/>
                </a:lnTo>
                <a:lnTo>
                  <a:pt x="1194" y="400"/>
                </a:lnTo>
                <a:lnTo>
                  <a:pt x="1118" y="405"/>
                </a:lnTo>
                <a:lnTo>
                  <a:pt x="1107" y="406"/>
                </a:lnTo>
                <a:lnTo>
                  <a:pt x="1026" y="419"/>
                </a:lnTo>
                <a:lnTo>
                  <a:pt x="950" y="441"/>
                </a:lnTo>
                <a:lnTo>
                  <a:pt x="878" y="469"/>
                </a:lnTo>
                <a:lnTo>
                  <a:pt x="810" y="503"/>
                </a:lnTo>
                <a:lnTo>
                  <a:pt x="745" y="544"/>
                </a:lnTo>
                <a:lnTo>
                  <a:pt x="685" y="590"/>
                </a:lnTo>
                <a:lnTo>
                  <a:pt x="630" y="643"/>
                </a:lnTo>
                <a:lnTo>
                  <a:pt x="580" y="699"/>
                </a:lnTo>
                <a:lnTo>
                  <a:pt x="536" y="759"/>
                </a:lnTo>
                <a:lnTo>
                  <a:pt x="498" y="825"/>
                </a:lnTo>
                <a:lnTo>
                  <a:pt x="465" y="895"/>
                </a:lnTo>
                <a:lnTo>
                  <a:pt x="440" y="967"/>
                </a:lnTo>
                <a:lnTo>
                  <a:pt x="420" y="1040"/>
                </a:lnTo>
                <a:lnTo>
                  <a:pt x="408" y="1118"/>
                </a:lnTo>
                <a:lnTo>
                  <a:pt x="402" y="1198"/>
                </a:lnTo>
                <a:lnTo>
                  <a:pt x="0" y="1198"/>
                </a:lnTo>
                <a:lnTo>
                  <a:pt x="6" y="1095"/>
                </a:lnTo>
                <a:lnTo>
                  <a:pt x="21" y="995"/>
                </a:lnTo>
                <a:lnTo>
                  <a:pt x="41" y="898"/>
                </a:lnTo>
                <a:lnTo>
                  <a:pt x="71" y="803"/>
                </a:lnTo>
                <a:lnTo>
                  <a:pt x="108" y="712"/>
                </a:lnTo>
                <a:lnTo>
                  <a:pt x="152" y="625"/>
                </a:lnTo>
                <a:lnTo>
                  <a:pt x="202" y="541"/>
                </a:lnTo>
                <a:lnTo>
                  <a:pt x="258" y="463"/>
                </a:lnTo>
                <a:lnTo>
                  <a:pt x="320" y="390"/>
                </a:lnTo>
                <a:lnTo>
                  <a:pt x="387" y="321"/>
                </a:lnTo>
                <a:lnTo>
                  <a:pt x="461" y="257"/>
                </a:lnTo>
                <a:lnTo>
                  <a:pt x="539" y="201"/>
                </a:lnTo>
                <a:lnTo>
                  <a:pt x="623" y="150"/>
                </a:lnTo>
                <a:lnTo>
                  <a:pt x="711" y="106"/>
                </a:lnTo>
                <a:lnTo>
                  <a:pt x="803" y="69"/>
                </a:lnTo>
                <a:lnTo>
                  <a:pt x="898" y="40"/>
                </a:lnTo>
                <a:lnTo>
                  <a:pt x="999" y="18"/>
                </a:lnTo>
                <a:lnTo>
                  <a:pt x="1102" y="4"/>
                </a:lnTo>
                <a:lnTo>
                  <a:pt x="1102" y="4"/>
                </a:lnTo>
                <a:lnTo>
                  <a:pt x="1102" y="3"/>
                </a:lnTo>
                <a:lnTo>
                  <a:pt x="1144" y="1"/>
                </a:lnTo>
                <a:lnTo>
                  <a:pt x="1158" y="0"/>
                </a:lnTo>
                <a:lnTo>
                  <a:pt x="1194" y="0"/>
                </a:lnTo>
                <a:lnTo>
                  <a:pt x="1194" y="0"/>
                </a:lnTo>
                <a:lnTo>
                  <a:pt x="1205" y="0"/>
                </a:lnTo>
                <a:close/>
              </a:path>
            </a:pathLst>
          </a:custGeom>
          <a:solidFill>
            <a:srgbClr val="B5359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0" name="Freeform 71">
            <a:extLst>
              <a:ext uri="{FF2B5EF4-FFF2-40B4-BE49-F238E27FC236}">
                <a16:creationId xmlns:a16="http://schemas.microsoft.com/office/drawing/2014/main" id="{A84D68A3-2A94-4BD8-BDFA-3FDFE7DC7EC6}"/>
              </a:ext>
            </a:extLst>
          </p:cNvPr>
          <p:cNvSpPr>
            <a:spLocks/>
          </p:cNvSpPr>
          <p:nvPr/>
        </p:nvSpPr>
        <p:spPr bwMode="auto">
          <a:xfrm>
            <a:off x="7196097" y="2482934"/>
            <a:ext cx="1667195" cy="1094402"/>
          </a:xfrm>
          <a:custGeom>
            <a:avLst/>
            <a:gdLst>
              <a:gd name="T0" fmla="*/ 1206 w 1366"/>
              <a:gd name="T1" fmla="*/ 0 h 897"/>
              <a:gd name="T2" fmla="*/ 1366 w 1366"/>
              <a:gd name="T3" fmla="*/ 503 h 897"/>
              <a:gd name="T4" fmla="*/ 160 w 1366"/>
              <a:gd name="T5" fmla="*/ 897 h 897"/>
              <a:gd name="T6" fmla="*/ 0 w 1366"/>
              <a:gd name="T7" fmla="*/ 394 h 897"/>
              <a:gd name="T8" fmla="*/ 1206 w 1366"/>
              <a:gd name="T9" fmla="*/ 0 h 897"/>
            </a:gdLst>
            <a:ahLst/>
            <a:cxnLst>
              <a:cxn ang="0">
                <a:pos x="T0" y="T1"/>
              </a:cxn>
              <a:cxn ang="0">
                <a:pos x="T2" y="T3"/>
              </a:cxn>
              <a:cxn ang="0">
                <a:pos x="T4" y="T5"/>
              </a:cxn>
              <a:cxn ang="0">
                <a:pos x="T6" y="T7"/>
              </a:cxn>
              <a:cxn ang="0">
                <a:pos x="T8" y="T9"/>
              </a:cxn>
            </a:cxnLst>
            <a:rect l="0" t="0" r="r" b="b"/>
            <a:pathLst>
              <a:path w="1366" h="897">
                <a:moveTo>
                  <a:pt x="1206" y="0"/>
                </a:moveTo>
                <a:lnTo>
                  <a:pt x="1366" y="503"/>
                </a:lnTo>
                <a:lnTo>
                  <a:pt x="160" y="897"/>
                </a:lnTo>
                <a:lnTo>
                  <a:pt x="0" y="394"/>
                </a:lnTo>
                <a:lnTo>
                  <a:pt x="1206" y="0"/>
                </a:lnTo>
                <a:close/>
              </a:path>
            </a:pathLst>
          </a:custGeom>
          <a:solidFill>
            <a:srgbClr val="0000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1" name="Freeform 72">
            <a:extLst>
              <a:ext uri="{FF2B5EF4-FFF2-40B4-BE49-F238E27FC236}">
                <a16:creationId xmlns:a16="http://schemas.microsoft.com/office/drawing/2014/main" id="{B045DD9B-1A2B-4AA8-AA12-858C575A317E}"/>
              </a:ext>
            </a:extLst>
          </p:cNvPr>
          <p:cNvSpPr>
            <a:spLocks/>
          </p:cNvSpPr>
          <p:nvPr/>
        </p:nvSpPr>
        <p:spPr bwMode="auto">
          <a:xfrm>
            <a:off x="6135819" y="1829705"/>
            <a:ext cx="3129647" cy="1735444"/>
          </a:xfrm>
          <a:custGeom>
            <a:avLst/>
            <a:gdLst>
              <a:gd name="T0" fmla="*/ 1469 w 2569"/>
              <a:gd name="T1" fmla="*/ 4 h 1424"/>
              <a:gd name="T2" fmla="*/ 1667 w 2569"/>
              <a:gd name="T3" fmla="*/ 38 h 1424"/>
              <a:gd name="T4" fmla="*/ 1856 w 2569"/>
              <a:gd name="T5" fmla="*/ 103 h 1424"/>
              <a:gd name="T6" fmla="*/ 2027 w 2569"/>
              <a:gd name="T7" fmla="*/ 199 h 1424"/>
              <a:gd name="T8" fmla="*/ 2180 w 2569"/>
              <a:gd name="T9" fmla="*/ 318 h 1424"/>
              <a:gd name="T10" fmla="*/ 2312 w 2569"/>
              <a:gd name="T11" fmla="*/ 461 h 1424"/>
              <a:gd name="T12" fmla="*/ 2420 w 2569"/>
              <a:gd name="T13" fmla="*/ 624 h 1424"/>
              <a:gd name="T14" fmla="*/ 2501 w 2569"/>
              <a:gd name="T15" fmla="*/ 803 h 1424"/>
              <a:gd name="T16" fmla="*/ 2551 w 2569"/>
              <a:gd name="T17" fmla="*/ 998 h 1424"/>
              <a:gd name="T18" fmla="*/ 2569 w 2569"/>
              <a:gd name="T19" fmla="*/ 1202 h 1424"/>
              <a:gd name="T20" fmla="*/ 2162 w 2569"/>
              <a:gd name="T21" fmla="*/ 1285 h 1424"/>
              <a:gd name="T22" fmla="*/ 2162 w 2569"/>
              <a:gd name="T23" fmla="*/ 1120 h 1424"/>
              <a:gd name="T24" fmla="*/ 2131 w 2569"/>
              <a:gd name="T25" fmla="*/ 964 h 1424"/>
              <a:gd name="T26" fmla="*/ 2069 w 2569"/>
              <a:gd name="T27" fmla="*/ 820 h 1424"/>
              <a:gd name="T28" fmla="*/ 1984 w 2569"/>
              <a:gd name="T29" fmla="*/ 692 h 1424"/>
              <a:gd name="T30" fmla="*/ 1875 w 2569"/>
              <a:gd name="T31" fmla="*/ 583 h 1424"/>
              <a:gd name="T32" fmla="*/ 1747 w 2569"/>
              <a:gd name="T33" fmla="*/ 497 h 1424"/>
              <a:gd name="T34" fmla="*/ 1603 w 2569"/>
              <a:gd name="T35" fmla="*/ 437 h 1424"/>
              <a:gd name="T36" fmla="*/ 1446 w 2569"/>
              <a:gd name="T37" fmla="*/ 405 h 1424"/>
              <a:gd name="T38" fmla="*/ 1354 w 2569"/>
              <a:gd name="T39" fmla="*/ 400 h 1424"/>
              <a:gd name="T40" fmla="*/ 1305 w 2569"/>
              <a:gd name="T41" fmla="*/ 403 h 1424"/>
              <a:gd name="T42" fmla="*/ 1283 w 2569"/>
              <a:gd name="T43" fmla="*/ 405 h 1424"/>
              <a:gd name="T44" fmla="*/ 1187 w 2569"/>
              <a:gd name="T45" fmla="*/ 419 h 1424"/>
              <a:gd name="T46" fmla="*/ 1043 w 2569"/>
              <a:gd name="T47" fmla="*/ 468 h 1424"/>
              <a:gd name="T48" fmla="*/ 913 w 2569"/>
              <a:gd name="T49" fmla="*/ 540 h 1424"/>
              <a:gd name="T50" fmla="*/ 797 w 2569"/>
              <a:gd name="T51" fmla="*/ 637 h 1424"/>
              <a:gd name="T52" fmla="*/ 697 w 2569"/>
              <a:gd name="T53" fmla="*/ 756 h 1424"/>
              <a:gd name="T54" fmla="*/ 588 w 2569"/>
              <a:gd name="T55" fmla="*/ 911 h 1424"/>
              <a:gd name="T56" fmla="*/ 469 w 2569"/>
              <a:gd name="T57" fmla="*/ 1080 h 1424"/>
              <a:gd name="T58" fmla="*/ 348 w 2569"/>
              <a:gd name="T59" fmla="*/ 1254 h 1424"/>
              <a:gd name="T60" fmla="*/ 233 w 2569"/>
              <a:gd name="T61" fmla="*/ 1424 h 1424"/>
              <a:gd name="T62" fmla="*/ 30 w 2569"/>
              <a:gd name="T63" fmla="*/ 1004 h 1424"/>
              <a:gd name="T64" fmla="*/ 80 w 2569"/>
              <a:gd name="T65" fmla="*/ 934 h 1424"/>
              <a:gd name="T66" fmla="*/ 121 w 2569"/>
              <a:gd name="T67" fmla="*/ 874 h 1424"/>
              <a:gd name="T68" fmla="*/ 159 w 2569"/>
              <a:gd name="T69" fmla="*/ 820 h 1424"/>
              <a:gd name="T70" fmla="*/ 200 w 2569"/>
              <a:gd name="T71" fmla="*/ 761 h 1424"/>
              <a:gd name="T72" fmla="*/ 249 w 2569"/>
              <a:gd name="T73" fmla="*/ 694 h 1424"/>
              <a:gd name="T74" fmla="*/ 308 w 2569"/>
              <a:gd name="T75" fmla="*/ 612 h 1424"/>
              <a:gd name="T76" fmla="*/ 382 w 2569"/>
              <a:gd name="T77" fmla="*/ 513 h 1424"/>
              <a:gd name="T78" fmla="*/ 464 w 2569"/>
              <a:gd name="T79" fmla="*/ 415 h 1424"/>
              <a:gd name="T80" fmla="*/ 561 w 2569"/>
              <a:gd name="T81" fmla="*/ 318 h 1424"/>
              <a:gd name="T82" fmla="*/ 670 w 2569"/>
              <a:gd name="T83" fmla="*/ 228 h 1424"/>
              <a:gd name="T84" fmla="*/ 794 w 2569"/>
              <a:gd name="T85" fmla="*/ 149 h 1424"/>
              <a:gd name="T86" fmla="*/ 934 w 2569"/>
              <a:gd name="T87" fmla="*/ 82 h 1424"/>
              <a:gd name="T88" fmla="*/ 1089 w 2569"/>
              <a:gd name="T89" fmla="*/ 32 h 1424"/>
              <a:gd name="T90" fmla="*/ 1261 w 2569"/>
              <a:gd name="T91" fmla="*/ 4 h 1424"/>
              <a:gd name="T92" fmla="*/ 1267 w 2569"/>
              <a:gd name="T93" fmla="*/ 3 h 1424"/>
              <a:gd name="T94" fmla="*/ 1320 w 2569"/>
              <a:gd name="T95" fmla="*/ 0 h 1424"/>
              <a:gd name="T96" fmla="*/ 1354 w 2569"/>
              <a:gd name="T97"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9" h="1424">
                <a:moveTo>
                  <a:pt x="1364" y="0"/>
                </a:moveTo>
                <a:lnTo>
                  <a:pt x="1469" y="4"/>
                </a:lnTo>
                <a:lnTo>
                  <a:pt x="1569" y="16"/>
                </a:lnTo>
                <a:lnTo>
                  <a:pt x="1667" y="38"/>
                </a:lnTo>
                <a:lnTo>
                  <a:pt x="1763" y="68"/>
                </a:lnTo>
                <a:lnTo>
                  <a:pt x="1856" y="103"/>
                </a:lnTo>
                <a:lnTo>
                  <a:pt x="1943" y="147"/>
                </a:lnTo>
                <a:lnTo>
                  <a:pt x="2027" y="199"/>
                </a:lnTo>
                <a:lnTo>
                  <a:pt x="2106" y="254"/>
                </a:lnTo>
                <a:lnTo>
                  <a:pt x="2180" y="318"/>
                </a:lnTo>
                <a:lnTo>
                  <a:pt x="2249" y="387"/>
                </a:lnTo>
                <a:lnTo>
                  <a:pt x="2312" y="461"/>
                </a:lnTo>
                <a:lnTo>
                  <a:pt x="2370" y="540"/>
                </a:lnTo>
                <a:lnTo>
                  <a:pt x="2420" y="624"/>
                </a:lnTo>
                <a:lnTo>
                  <a:pt x="2464" y="711"/>
                </a:lnTo>
                <a:lnTo>
                  <a:pt x="2501" y="803"/>
                </a:lnTo>
                <a:lnTo>
                  <a:pt x="2529" y="899"/>
                </a:lnTo>
                <a:lnTo>
                  <a:pt x="2551" y="998"/>
                </a:lnTo>
                <a:lnTo>
                  <a:pt x="2564" y="1098"/>
                </a:lnTo>
                <a:lnTo>
                  <a:pt x="2569" y="1202"/>
                </a:lnTo>
                <a:lnTo>
                  <a:pt x="2566" y="1285"/>
                </a:lnTo>
                <a:lnTo>
                  <a:pt x="2162" y="1285"/>
                </a:lnTo>
                <a:lnTo>
                  <a:pt x="2167" y="1202"/>
                </a:lnTo>
                <a:lnTo>
                  <a:pt x="2162" y="1120"/>
                </a:lnTo>
                <a:lnTo>
                  <a:pt x="2150" y="1040"/>
                </a:lnTo>
                <a:lnTo>
                  <a:pt x="2131" y="964"/>
                </a:lnTo>
                <a:lnTo>
                  <a:pt x="2103" y="890"/>
                </a:lnTo>
                <a:lnTo>
                  <a:pt x="2069" y="820"/>
                </a:lnTo>
                <a:lnTo>
                  <a:pt x="2030" y="753"/>
                </a:lnTo>
                <a:lnTo>
                  <a:pt x="1984" y="692"/>
                </a:lnTo>
                <a:lnTo>
                  <a:pt x="1931" y="636"/>
                </a:lnTo>
                <a:lnTo>
                  <a:pt x="1875" y="583"/>
                </a:lnTo>
                <a:lnTo>
                  <a:pt x="1813" y="537"/>
                </a:lnTo>
                <a:lnTo>
                  <a:pt x="1747" y="497"/>
                </a:lnTo>
                <a:lnTo>
                  <a:pt x="1676" y="463"/>
                </a:lnTo>
                <a:lnTo>
                  <a:pt x="1603" y="437"/>
                </a:lnTo>
                <a:lnTo>
                  <a:pt x="1526" y="416"/>
                </a:lnTo>
                <a:lnTo>
                  <a:pt x="1446" y="405"/>
                </a:lnTo>
                <a:lnTo>
                  <a:pt x="1364" y="400"/>
                </a:lnTo>
                <a:lnTo>
                  <a:pt x="1354" y="400"/>
                </a:lnTo>
                <a:lnTo>
                  <a:pt x="1354" y="400"/>
                </a:lnTo>
                <a:lnTo>
                  <a:pt x="1305" y="403"/>
                </a:lnTo>
                <a:lnTo>
                  <a:pt x="1296" y="403"/>
                </a:lnTo>
                <a:lnTo>
                  <a:pt x="1283" y="405"/>
                </a:lnTo>
                <a:lnTo>
                  <a:pt x="1265" y="406"/>
                </a:lnTo>
                <a:lnTo>
                  <a:pt x="1187" y="419"/>
                </a:lnTo>
                <a:lnTo>
                  <a:pt x="1114" y="440"/>
                </a:lnTo>
                <a:lnTo>
                  <a:pt x="1043" y="468"/>
                </a:lnTo>
                <a:lnTo>
                  <a:pt x="977" y="500"/>
                </a:lnTo>
                <a:lnTo>
                  <a:pt x="913" y="540"/>
                </a:lnTo>
                <a:lnTo>
                  <a:pt x="853" y="586"/>
                </a:lnTo>
                <a:lnTo>
                  <a:pt x="797" y="637"/>
                </a:lnTo>
                <a:lnTo>
                  <a:pt x="745" y="694"/>
                </a:lnTo>
                <a:lnTo>
                  <a:pt x="697" y="756"/>
                </a:lnTo>
                <a:lnTo>
                  <a:pt x="644" y="831"/>
                </a:lnTo>
                <a:lnTo>
                  <a:pt x="588" y="911"/>
                </a:lnTo>
                <a:lnTo>
                  <a:pt x="529" y="995"/>
                </a:lnTo>
                <a:lnTo>
                  <a:pt x="469" y="1080"/>
                </a:lnTo>
                <a:lnTo>
                  <a:pt x="408" y="1167"/>
                </a:lnTo>
                <a:lnTo>
                  <a:pt x="348" y="1254"/>
                </a:lnTo>
                <a:lnTo>
                  <a:pt x="289" y="1341"/>
                </a:lnTo>
                <a:lnTo>
                  <a:pt x="233" y="1424"/>
                </a:lnTo>
                <a:lnTo>
                  <a:pt x="0" y="1046"/>
                </a:lnTo>
                <a:lnTo>
                  <a:pt x="30" y="1004"/>
                </a:lnTo>
                <a:lnTo>
                  <a:pt x="56" y="967"/>
                </a:lnTo>
                <a:lnTo>
                  <a:pt x="80" y="934"/>
                </a:lnTo>
                <a:lnTo>
                  <a:pt x="100" y="903"/>
                </a:lnTo>
                <a:lnTo>
                  <a:pt x="121" y="874"/>
                </a:lnTo>
                <a:lnTo>
                  <a:pt x="140" y="846"/>
                </a:lnTo>
                <a:lnTo>
                  <a:pt x="159" y="820"/>
                </a:lnTo>
                <a:lnTo>
                  <a:pt x="180" y="790"/>
                </a:lnTo>
                <a:lnTo>
                  <a:pt x="200" y="761"/>
                </a:lnTo>
                <a:lnTo>
                  <a:pt x="224" y="730"/>
                </a:lnTo>
                <a:lnTo>
                  <a:pt x="249" y="694"/>
                </a:lnTo>
                <a:lnTo>
                  <a:pt x="277" y="655"/>
                </a:lnTo>
                <a:lnTo>
                  <a:pt x="308" y="612"/>
                </a:lnTo>
                <a:lnTo>
                  <a:pt x="345" y="562"/>
                </a:lnTo>
                <a:lnTo>
                  <a:pt x="382" y="513"/>
                </a:lnTo>
                <a:lnTo>
                  <a:pt x="421" y="463"/>
                </a:lnTo>
                <a:lnTo>
                  <a:pt x="464" y="415"/>
                </a:lnTo>
                <a:lnTo>
                  <a:pt x="511" y="366"/>
                </a:lnTo>
                <a:lnTo>
                  <a:pt x="561" y="318"/>
                </a:lnTo>
                <a:lnTo>
                  <a:pt x="614" y="272"/>
                </a:lnTo>
                <a:lnTo>
                  <a:pt x="670" y="228"/>
                </a:lnTo>
                <a:lnTo>
                  <a:pt x="731" y="187"/>
                </a:lnTo>
                <a:lnTo>
                  <a:pt x="794" y="149"/>
                </a:lnTo>
                <a:lnTo>
                  <a:pt x="862" y="113"/>
                </a:lnTo>
                <a:lnTo>
                  <a:pt x="934" y="82"/>
                </a:lnTo>
                <a:lnTo>
                  <a:pt x="1009" y="54"/>
                </a:lnTo>
                <a:lnTo>
                  <a:pt x="1089" y="32"/>
                </a:lnTo>
                <a:lnTo>
                  <a:pt x="1172" y="15"/>
                </a:lnTo>
                <a:lnTo>
                  <a:pt x="1261" y="4"/>
                </a:lnTo>
                <a:lnTo>
                  <a:pt x="1261" y="4"/>
                </a:lnTo>
                <a:lnTo>
                  <a:pt x="1267" y="3"/>
                </a:lnTo>
                <a:lnTo>
                  <a:pt x="1302" y="1"/>
                </a:lnTo>
                <a:lnTo>
                  <a:pt x="1320" y="0"/>
                </a:lnTo>
                <a:lnTo>
                  <a:pt x="1354" y="0"/>
                </a:lnTo>
                <a:lnTo>
                  <a:pt x="1354" y="0"/>
                </a:lnTo>
                <a:lnTo>
                  <a:pt x="1364" y="0"/>
                </a:lnTo>
                <a:close/>
              </a:path>
            </a:pathLst>
          </a:cu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2" name="Freeform 73">
            <a:extLst>
              <a:ext uri="{FF2B5EF4-FFF2-40B4-BE49-F238E27FC236}">
                <a16:creationId xmlns:a16="http://schemas.microsoft.com/office/drawing/2014/main" id="{EF9C3DD0-8989-4720-A7E6-5E793BDC1271}"/>
              </a:ext>
            </a:extLst>
          </p:cNvPr>
          <p:cNvSpPr>
            <a:spLocks/>
          </p:cNvSpPr>
          <p:nvPr/>
        </p:nvSpPr>
        <p:spPr bwMode="auto">
          <a:xfrm>
            <a:off x="6179693" y="3104478"/>
            <a:ext cx="3085773" cy="1657446"/>
          </a:xfrm>
          <a:custGeom>
            <a:avLst/>
            <a:gdLst>
              <a:gd name="T0" fmla="*/ 337 w 2533"/>
              <a:gd name="T1" fmla="*/ 139 h 1360"/>
              <a:gd name="T2" fmla="*/ 524 w 2533"/>
              <a:gd name="T3" fmla="*/ 415 h 1360"/>
              <a:gd name="T4" fmla="*/ 714 w 2533"/>
              <a:gd name="T5" fmla="*/ 673 h 1360"/>
              <a:gd name="T6" fmla="*/ 764 w 2533"/>
              <a:gd name="T7" fmla="*/ 727 h 1360"/>
              <a:gd name="T8" fmla="*/ 880 w 2533"/>
              <a:gd name="T9" fmla="*/ 823 h 1360"/>
              <a:gd name="T10" fmla="*/ 1014 w 2533"/>
              <a:gd name="T11" fmla="*/ 895 h 1360"/>
              <a:gd name="T12" fmla="*/ 1160 w 2533"/>
              <a:gd name="T13" fmla="*/ 941 h 1360"/>
              <a:gd name="T14" fmla="*/ 1318 w 2533"/>
              <a:gd name="T15" fmla="*/ 958 h 1360"/>
              <a:gd name="T16" fmla="*/ 1328 w 2533"/>
              <a:gd name="T17" fmla="*/ 958 h 1360"/>
              <a:gd name="T18" fmla="*/ 1374 w 2533"/>
              <a:gd name="T19" fmla="*/ 957 h 1360"/>
              <a:gd name="T20" fmla="*/ 1537 w 2533"/>
              <a:gd name="T21" fmla="*/ 930 h 1360"/>
              <a:gd name="T22" fmla="*/ 1689 w 2533"/>
              <a:gd name="T23" fmla="*/ 873 h 1360"/>
              <a:gd name="T24" fmla="*/ 1823 w 2533"/>
              <a:gd name="T25" fmla="*/ 786 h 1360"/>
              <a:gd name="T26" fmla="*/ 1938 w 2533"/>
              <a:gd name="T27" fmla="*/ 676 h 1360"/>
              <a:gd name="T28" fmla="*/ 2029 w 2533"/>
              <a:gd name="T29" fmla="*/ 545 h 1360"/>
              <a:gd name="T30" fmla="*/ 2092 w 2533"/>
              <a:gd name="T31" fmla="*/ 398 h 1360"/>
              <a:gd name="T32" fmla="*/ 2126 w 2533"/>
              <a:gd name="T33" fmla="*/ 236 h 1360"/>
              <a:gd name="T34" fmla="*/ 2533 w 2533"/>
              <a:gd name="T35" fmla="*/ 152 h 1360"/>
              <a:gd name="T36" fmla="*/ 2515 w 2533"/>
              <a:gd name="T37" fmla="*/ 356 h 1360"/>
              <a:gd name="T38" fmla="*/ 2463 w 2533"/>
              <a:gd name="T39" fmla="*/ 551 h 1360"/>
              <a:gd name="T40" fmla="*/ 2384 w 2533"/>
              <a:gd name="T41" fmla="*/ 732 h 1360"/>
              <a:gd name="T42" fmla="*/ 2276 w 2533"/>
              <a:gd name="T43" fmla="*/ 895 h 1360"/>
              <a:gd name="T44" fmla="*/ 2144 w 2533"/>
              <a:gd name="T45" fmla="*/ 1039 h 1360"/>
              <a:gd name="T46" fmla="*/ 1991 w 2533"/>
              <a:gd name="T47" fmla="*/ 1160 h 1360"/>
              <a:gd name="T48" fmla="*/ 1820 w 2533"/>
              <a:gd name="T49" fmla="*/ 1254 h 1360"/>
              <a:gd name="T50" fmla="*/ 1631 w 2533"/>
              <a:gd name="T51" fmla="*/ 1320 h 1360"/>
              <a:gd name="T52" fmla="*/ 1433 w 2533"/>
              <a:gd name="T53" fmla="*/ 1356 h 1360"/>
              <a:gd name="T54" fmla="*/ 1318 w 2533"/>
              <a:gd name="T55" fmla="*/ 1359 h 1360"/>
              <a:gd name="T56" fmla="*/ 1220 w 2533"/>
              <a:gd name="T57" fmla="*/ 1354 h 1360"/>
              <a:gd name="T58" fmla="*/ 1032 w 2533"/>
              <a:gd name="T59" fmla="*/ 1322 h 1360"/>
              <a:gd name="T60" fmla="*/ 854 w 2533"/>
              <a:gd name="T61" fmla="*/ 1261 h 1360"/>
              <a:gd name="T62" fmla="*/ 690 w 2533"/>
              <a:gd name="T63" fmla="*/ 1178 h 1360"/>
              <a:gd name="T64" fmla="*/ 543 w 2533"/>
              <a:gd name="T65" fmla="*/ 1070 h 1360"/>
              <a:gd name="T66" fmla="*/ 418 w 2533"/>
              <a:gd name="T67" fmla="*/ 945 h 1360"/>
              <a:gd name="T68" fmla="*/ 237 w 2533"/>
              <a:gd name="T69" fmla="*/ 717 h 1360"/>
              <a:gd name="T70" fmla="*/ 72 w 2533"/>
              <a:gd name="T71" fmla="*/ 484 h 1360"/>
              <a:gd name="T72" fmla="*/ 244 w 2533"/>
              <a:gd name="T73"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33" h="1360">
                <a:moveTo>
                  <a:pt x="244" y="0"/>
                </a:moveTo>
                <a:lnTo>
                  <a:pt x="337" y="139"/>
                </a:lnTo>
                <a:lnTo>
                  <a:pt x="430" y="278"/>
                </a:lnTo>
                <a:lnTo>
                  <a:pt x="524" y="415"/>
                </a:lnTo>
                <a:lnTo>
                  <a:pt x="618" y="548"/>
                </a:lnTo>
                <a:lnTo>
                  <a:pt x="714" y="673"/>
                </a:lnTo>
                <a:lnTo>
                  <a:pt x="714" y="673"/>
                </a:lnTo>
                <a:lnTo>
                  <a:pt x="764" y="727"/>
                </a:lnTo>
                <a:lnTo>
                  <a:pt x="820" y="777"/>
                </a:lnTo>
                <a:lnTo>
                  <a:pt x="880" y="823"/>
                </a:lnTo>
                <a:lnTo>
                  <a:pt x="945" y="861"/>
                </a:lnTo>
                <a:lnTo>
                  <a:pt x="1014" y="895"/>
                </a:lnTo>
                <a:lnTo>
                  <a:pt x="1085" y="921"/>
                </a:lnTo>
                <a:lnTo>
                  <a:pt x="1160" y="941"/>
                </a:lnTo>
                <a:lnTo>
                  <a:pt x="1238" y="954"/>
                </a:lnTo>
                <a:lnTo>
                  <a:pt x="1318" y="958"/>
                </a:lnTo>
                <a:lnTo>
                  <a:pt x="1318" y="958"/>
                </a:lnTo>
                <a:lnTo>
                  <a:pt x="1328" y="958"/>
                </a:lnTo>
                <a:lnTo>
                  <a:pt x="1362" y="957"/>
                </a:lnTo>
                <a:lnTo>
                  <a:pt x="1374" y="957"/>
                </a:lnTo>
                <a:lnTo>
                  <a:pt x="1458" y="948"/>
                </a:lnTo>
                <a:lnTo>
                  <a:pt x="1537" y="930"/>
                </a:lnTo>
                <a:lnTo>
                  <a:pt x="1615" y="905"/>
                </a:lnTo>
                <a:lnTo>
                  <a:pt x="1689" y="873"/>
                </a:lnTo>
                <a:lnTo>
                  <a:pt x="1758" y="833"/>
                </a:lnTo>
                <a:lnTo>
                  <a:pt x="1823" y="786"/>
                </a:lnTo>
                <a:lnTo>
                  <a:pt x="1883" y="733"/>
                </a:lnTo>
                <a:lnTo>
                  <a:pt x="1938" y="676"/>
                </a:lnTo>
                <a:lnTo>
                  <a:pt x="1986" y="612"/>
                </a:lnTo>
                <a:lnTo>
                  <a:pt x="2029" y="545"/>
                </a:lnTo>
                <a:lnTo>
                  <a:pt x="2064" y="473"/>
                </a:lnTo>
                <a:lnTo>
                  <a:pt x="2092" y="398"/>
                </a:lnTo>
                <a:lnTo>
                  <a:pt x="2113" y="318"/>
                </a:lnTo>
                <a:lnTo>
                  <a:pt x="2126" y="236"/>
                </a:lnTo>
                <a:lnTo>
                  <a:pt x="2131" y="152"/>
                </a:lnTo>
                <a:lnTo>
                  <a:pt x="2533" y="152"/>
                </a:lnTo>
                <a:lnTo>
                  <a:pt x="2528" y="255"/>
                </a:lnTo>
                <a:lnTo>
                  <a:pt x="2515" y="356"/>
                </a:lnTo>
                <a:lnTo>
                  <a:pt x="2493" y="455"/>
                </a:lnTo>
                <a:lnTo>
                  <a:pt x="2463" y="551"/>
                </a:lnTo>
                <a:lnTo>
                  <a:pt x="2428" y="643"/>
                </a:lnTo>
                <a:lnTo>
                  <a:pt x="2384" y="732"/>
                </a:lnTo>
                <a:lnTo>
                  <a:pt x="2334" y="815"/>
                </a:lnTo>
                <a:lnTo>
                  <a:pt x="2276" y="895"/>
                </a:lnTo>
                <a:lnTo>
                  <a:pt x="2213" y="970"/>
                </a:lnTo>
                <a:lnTo>
                  <a:pt x="2144" y="1039"/>
                </a:lnTo>
                <a:lnTo>
                  <a:pt x="2070" y="1102"/>
                </a:lnTo>
                <a:lnTo>
                  <a:pt x="1991" y="1160"/>
                </a:lnTo>
                <a:lnTo>
                  <a:pt x="1907" y="1210"/>
                </a:lnTo>
                <a:lnTo>
                  <a:pt x="1820" y="1254"/>
                </a:lnTo>
                <a:lnTo>
                  <a:pt x="1727" y="1291"/>
                </a:lnTo>
                <a:lnTo>
                  <a:pt x="1631" y="1320"/>
                </a:lnTo>
                <a:lnTo>
                  <a:pt x="1533" y="1342"/>
                </a:lnTo>
                <a:lnTo>
                  <a:pt x="1433" y="1356"/>
                </a:lnTo>
                <a:lnTo>
                  <a:pt x="1328" y="1360"/>
                </a:lnTo>
                <a:lnTo>
                  <a:pt x="1318" y="1359"/>
                </a:lnTo>
                <a:lnTo>
                  <a:pt x="1318" y="1359"/>
                </a:lnTo>
                <a:lnTo>
                  <a:pt x="1220" y="1354"/>
                </a:lnTo>
                <a:lnTo>
                  <a:pt x="1125" y="1342"/>
                </a:lnTo>
                <a:lnTo>
                  <a:pt x="1032" y="1322"/>
                </a:lnTo>
                <a:lnTo>
                  <a:pt x="941" y="1295"/>
                </a:lnTo>
                <a:lnTo>
                  <a:pt x="854" y="1261"/>
                </a:lnTo>
                <a:lnTo>
                  <a:pt x="770" y="1223"/>
                </a:lnTo>
                <a:lnTo>
                  <a:pt x="690" y="1178"/>
                </a:lnTo>
                <a:lnTo>
                  <a:pt x="614" y="1126"/>
                </a:lnTo>
                <a:lnTo>
                  <a:pt x="543" y="1070"/>
                </a:lnTo>
                <a:lnTo>
                  <a:pt x="478" y="1010"/>
                </a:lnTo>
                <a:lnTo>
                  <a:pt x="418" y="945"/>
                </a:lnTo>
                <a:lnTo>
                  <a:pt x="326" y="832"/>
                </a:lnTo>
                <a:lnTo>
                  <a:pt x="237" y="717"/>
                </a:lnTo>
                <a:lnTo>
                  <a:pt x="151" y="601"/>
                </a:lnTo>
                <a:lnTo>
                  <a:pt x="72" y="484"/>
                </a:lnTo>
                <a:lnTo>
                  <a:pt x="0" y="367"/>
                </a:lnTo>
                <a:lnTo>
                  <a:pt x="244" y="0"/>
                </a:lnTo>
                <a:close/>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3" name="Freeform 74">
            <a:extLst>
              <a:ext uri="{FF2B5EF4-FFF2-40B4-BE49-F238E27FC236}">
                <a16:creationId xmlns:a16="http://schemas.microsoft.com/office/drawing/2014/main" id="{A2703D53-2647-4060-B4DE-3E1568A9BB51}"/>
              </a:ext>
            </a:extLst>
          </p:cNvPr>
          <p:cNvSpPr>
            <a:spLocks noEditPoints="1"/>
          </p:cNvSpPr>
          <p:nvPr/>
        </p:nvSpPr>
        <p:spPr bwMode="auto">
          <a:xfrm>
            <a:off x="6031009" y="3294596"/>
            <a:ext cx="87747" cy="350988"/>
          </a:xfrm>
          <a:custGeom>
            <a:avLst/>
            <a:gdLst>
              <a:gd name="T0" fmla="*/ 9 w 70"/>
              <a:gd name="T1" fmla="*/ 249 h 289"/>
              <a:gd name="T2" fmla="*/ 38 w 70"/>
              <a:gd name="T3" fmla="*/ 259 h 289"/>
              <a:gd name="T4" fmla="*/ 29 w 70"/>
              <a:gd name="T5" fmla="*/ 289 h 289"/>
              <a:gd name="T6" fmla="*/ 0 w 70"/>
              <a:gd name="T7" fmla="*/ 278 h 289"/>
              <a:gd name="T8" fmla="*/ 9 w 70"/>
              <a:gd name="T9" fmla="*/ 249 h 289"/>
              <a:gd name="T10" fmla="*/ 22 w 70"/>
              <a:gd name="T11" fmla="*/ 189 h 289"/>
              <a:gd name="T12" fmla="*/ 53 w 70"/>
              <a:gd name="T13" fmla="*/ 194 h 289"/>
              <a:gd name="T14" fmla="*/ 45 w 70"/>
              <a:gd name="T15" fmla="*/ 225 h 289"/>
              <a:gd name="T16" fmla="*/ 15 w 70"/>
              <a:gd name="T17" fmla="*/ 219 h 289"/>
              <a:gd name="T18" fmla="*/ 22 w 70"/>
              <a:gd name="T19" fmla="*/ 189 h 289"/>
              <a:gd name="T20" fmla="*/ 31 w 70"/>
              <a:gd name="T21" fmla="*/ 125 h 289"/>
              <a:gd name="T22" fmla="*/ 62 w 70"/>
              <a:gd name="T23" fmla="*/ 130 h 289"/>
              <a:gd name="T24" fmla="*/ 59 w 70"/>
              <a:gd name="T25" fmla="*/ 162 h 289"/>
              <a:gd name="T26" fmla="*/ 28 w 70"/>
              <a:gd name="T27" fmla="*/ 158 h 289"/>
              <a:gd name="T28" fmla="*/ 31 w 70"/>
              <a:gd name="T29" fmla="*/ 125 h 289"/>
              <a:gd name="T30" fmla="*/ 37 w 70"/>
              <a:gd name="T31" fmla="*/ 63 h 289"/>
              <a:gd name="T32" fmla="*/ 68 w 70"/>
              <a:gd name="T33" fmla="*/ 65 h 289"/>
              <a:gd name="T34" fmla="*/ 68 w 70"/>
              <a:gd name="T35" fmla="*/ 81 h 289"/>
              <a:gd name="T36" fmla="*/ 66 w 70"/>
              <a:gd name="T37" fmla="*/ 97 h 289"/>
              <a:gd name="T38" fmla="*/ 35 w 70"/>
              <a:gd name="T39" fmla="*/ 94 h 289"/>
              <a:gd name="T40" fmla="*/ 35 w 70"/>
              <a:gd name="T41" fmla="*/ 81 h 289"/>
              <a:gd name="T42" fmla="*/ 37 w 70"/>
              <a:gd name="T43" fmla="*/ 63 h 289"/>
              <a:gd name="T44" fmla="*/ 38 w 70"/>
              <a:gd name="T45" fmla="*/ 0 h 289"/>
              <a:gd name="T46" fmla="*/ 70 w 70"/>
              <a:gd name="T47" fmla="*/ 0 h 289"/>
              <a:gd name="T48" fmla="*/ 70 w 70"/>
              <a:gd name="T49" fmla="*/ 33 h 289"/>
              <a:gd name="T50" fmla="*/ 38 w 70"/>
              <a:gd name="T51" fmla="*/ 33 h 289"/>
              <a:gd name="T52" fmla="*/ 38 w 70"/>
              <a:gd name="T5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289">
                <a:moveTo>
                  <a:pt x="9" y="249"/>
                </a:moveTo>
                <a:lnTo>
                  <a:pt x="38" y="259"/>
                </a:lnTo>
                <a:lnTo>
                  <a:pt x="29" y="289"/>
                </a:lnTo>
                <a:lnTo>
                  <a:pt x="0" y="278"/>
                </a:lnTo>
                <a:lnTo>
                  <a:pt x="9" y="249"/>
                </a:lnTo>
                <a:close/>
                <a:moveTo>
                  <a:pt x="22" y="189"/>
                </a:moveTo>
                <a:lnTo>
                  <a:pt x="53" y="194"/>
                </a:lnTo>
                <a:lnTo>
                  <a:pt x="45" y="225"/>
                </a:lnTo>
                <a:lnTo>
                  <a:pt x="15" y="219"/>
                </a:lnTo>
                <a:lnTo>
                  <a:pt x="22" y="189"/>
                </a:lnTo>
                <a:close/>
                <a:moveTo>
                  <a:pt x="31" y="125"/>
                </a:moveTo>
                <a:lnTo>
                  <a:pt x="62" y="130"/>
                </a:lnTo>
                <a:lnTo>
                  <a:pt x="59" y="162"/>
                </a:lnTo>
                <a:lnTo>
                  <a:pt x="28" y="158"/>
                </a:lnTo>
                <a:lnTo>
                  <a:pt x="31" y="125"/>
                </a:lnTo>
                <a:close/>
                <a:moveTo>
                  <a:pt x="37" y="63"/>
                </a:moveTo>
                <a:lnTo>
                  <a:pt x="68" y="65"/>
                </a:lnTo>
                <a:lnTo>
                  <a:pt x="68" y="81"/>
                </a:lnTo>
                <a:lnTo>
                  <a:pt x="66" y="97"/>
                </a:lnTo>
                <a:lnTo>
                  <a:pt x="35" y="94"/>
                </a:lnTo>
                <a:lnTo>
                  <a:pt x="35" y="81"/>
                </a:lnTo>
                <a:lnTo>
                  <a:pt x="37" y="63"/>
                </a:lnTo>
                <a:close/>
                <a:moveTo>
                  <a:pt x="38" y="0"/>
                </a:moveTo>
                <a:lnTo>
                  <a:pt x="70" y="0"/>
                </a:lnTo>
                <a:lnTo>
                  <a:pt x="70" y="33"/>
                </a:lnTo>
                <a:lnTo>
                  <a:pt x="38" y="33"/>
                </a:lnTo>
                <a:lnTo>
                  <a:pt x="38" y="0"/>
                </a:lnTo>
                <a:close/>
              </a:path>
            </a:pathLst>
          </a:custGeom>
          <a:solidFill>
            <a:srgbClr val="4206F8"/>
          </a:solidFill>
          <a:ln w="0">
            <a:solidFill>
              <a:srgbClr val="4206F8"/>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4" name="Freeform 75">
            <a:extLst>
              <a:ext uri="{FF2B5EF4-FFF2-40B4-BE49-F238E27FC236}">
                <a16:creationId xmlns:a16="http://schemas.microsoft.com/office/drawing/2014/main" id="{D4E99E7D-31E0-4EE4-98AF-9E86DEF86F65}"/>
              </a:ext>
            </a:extLst>
          </p:cNvPr>
          <p:cNvSpPr>
            <a:spLocks/>
          </p:cNvSpPr>
          <p:nvPr/>
        </p:nvSpPr>
        <p:spPr bwMode="auto">
          <a:xfrm>
            <a:off x="5528902" y="2946044"/>
            <a:ext cx="877471" cy="811663"/>
          </a:xfrm>
          <a:custGeom>
            <a:avLst/>
            <a:gdLst>
              <a:gd name="T0" fmla="*/ 626 w 721"/>
              <a:gd name="T1" fmla="*/ 0 h 667"/>
              <a:gd name="T2" fmla="*/ 651 w 721"/>
              <a:gd name="T3" fmla="*/ 2 h 667"/>
              <a:gd name="T4" fmla="*/ 679 w 721"/>
              <a:gd name="T5" fmla="*/ 9 h 667"/>
              <a:gd name="T6" fmla="*/ 709 w 721"/>
              <a:gd name="T7" fmla="*/ 24 h 667"/>
              <a:gd name="T8" fmla="*/ 715 w 721"/>
              <a:gd name="T9" fmla="*/ 31 h 667"/>
              <a:gd name="T10" fmla="*/ 719 w 721"/>
              <a:gd name="T11" fmla="*/ 44 h 667"/>
              <a:gd name="T12" fmla="*/ 721 w 721"/>
              <a:gd name="T13" fmla="*/ 61 h 667"/>
              <a:gd name="T14" fmla="*/ 721 w 721"/>
              <a:gd name="T15" fmla="*/ 77 h 667"/>
              <a:gd name="T16" fmla="*/ 719 w 721"/>
              <a:gd name="T17" fmla="*/ 93 h 667"/>
              <a:gd name="T18" fmla="*/ 718 w 721"/>
              <a:gd name="T19" fmla="*/ 108 h 667"/>
              <a:gd name="T20" fmla="*/ 716 w 721"/>
              <a:gd name="T21" fmla="*/ 116 h 667"/>
              <a:gd name="T22" fmla="*/ 716 w 721"/>
              <a:gd name="T23" fmla="*/ 121 h 667"/>
              <a:gd name="T24" fmla="*/ 563 w 721"/>
              <a:gd name="T25" fmla="*/ 667 h 667"/>
              <a:gd name="T26" fmla="*/ 559 w 721"/>
              <a:gd name="T27" fmla="*/ 665 h 667"/>
              <a:gd name="T28" fmla="*/ 545 w 721"/>
              <a:gd name="T29" fmla="*/ 664 h 667"/>
              <a:gd name="T30" fmla="*/ 525 w 721"/>
              <a:gd name="T31" fmla="*/ 661 h 667"/>
              <a:gd name="T32" fmla="*/ 498 w 721"/>
              <a:gd name="T33" fmla="*/ 657 h 667"/>
              <a:gd name="T34" fmla="*/ 466 w 721"/>
              <a:gd name="T35" fmla="*/ 651 h 667"/>
              <a:gd name="T36" fmla="*/ 430 w 721"/>
              <a:gd name="T37" fmla="*/ 645 h 667"/>
              <a:gd name="T38" fmla="*/ 392 w 721"/>
              <a:gd name="T39" fmla="*/ 637 h 667"/>
              <a:gd name="T40" fmla="*/ 352 w 721"/>
              <a:gd name="T41" fmla="*/ 630 h 667"/>
              <a:gd name="T42" fmla="*/ 314 w 721"/>
              <a:gd name="T43" fmla="*/ 621 h 667"/>
              <a:gd name="T44" fmla="*/ 276 w 721"/>
              <a:gd name="T45" fmla="*/ 612 h 667"/>
              <a:gd name="T46" fmla="*/ 239 w 721"/>
              <a:gd name="T47" fmla="*/ 604 h 667"/>
              <a:gd name="T48" fmla="*/ 208 w 721"/>
              <a:gd name="T49" fmla="*/ 595 h 667"/>
              <a:gd name="T50" fmla="*/ 180 w 721"/>
              <a:gd name="T51" fmla="*/ 584 h 667"/>
              <a:gd name="T52" fmla="*/ 159 w 721"/>
              <a:gd name="T53" fmla="*/ 574 h 667"/>
              <a:gd name="T54" fmla="*/ 115 w 721"/>
              <a:gd name="T55" fmla="*/ 548 h 667"/>
              <a:gd name="T56" fmla="*/ 81 w 721"/>
              <a:gd name="T57" fmla="*/ 523 h 667"/>
              <a:gd name="T58" fmla="*/ 53 w 721"/>
              <a:gd name="T59" fmla="*/ 501 h 667"/>
              <a:gd name="T60" fmla="*/ 33 w 721"/>
              <a:gd name="T61" fmla="*/ 480 h 667"/>
              <a:gd name="T62" fmla="*/ 20 w 721"/>
              <a:gd name="T63" fmla="*/ 462 h 667"/>
              <a:gd name="T64" fmla="*/ 9 w 721"/>
              <a:gd name="T65" fmla="*/ 448 h 667"/>
              <a:gd name="T66" fmla="*/ 3 w 721"/>
              <a:gd name="T67" fmla="*/ 436 h 667"/>
              <a:gd name="T68" fmla="*/ 0 w 721"/>
              <a:gd name="T69" fmla="*/ 430 h 667"/>
              <a:gd name="T70" fmla="*/ 0 w 721"/>
              <a:gd name="T71" fmla="*/ 427 h 667"/>
              <a:gd name="T72" fmla="*/ 59 w 721"/>
              <a:gd name="T73" fmla="*/ 75 h 667"/>
              <a:gd name="T74" fmla="*/ 64 w 721"/>
              <a:gd name="T75" fmla="*/ 77 h 667"/>
              <a:gd name="T76" fmla="*/ 76 w 721"/>
              <a:gd name="T77" fmla="*/ 80 h 667"/>
              <a:gd name="T78" fmla="*/ 95 w 721"/>
              <a:gd name="T79" fmla="*/ 86 h 667"/>
              <a:gd name="T80" fmla="*/ 121 w 721"/>
              <a:gd name="T81" fmla="*/ 91 h 667"/>
              <a:gd name="T82" fmla="*/ 152 w 721"/>
              <a:gd name="T83" fmla="*/ 100 h 667"/>
              <a:gd name="T84" fmla="*/ 187 w 721"/>
              <a:gd name="T85" fmla="*/ 109 h 667"/>
              <a:gd name="T86" fmla="*/ 226 w 721"/>
              <a:gd name="T87" fmla="*/ 118 h 667"/>
              <a:gd name="T88" fmla="*/ 267 w 721"/>
              <a:gd name="T89" fmla="*/ 128 h 667"/>
              <a:gd name="T90" fmla="*/ 289 w 721"/>
              <a:gd name="T91" fmla="*/ 130 h 667"/>
              <a:gd name="T92" fmla="*/ 310 w 721"/>
              <a:gd name="T93" fmla="*/ 128 h 667"/>
              <a:gd name="T94" fmla="*/ 327 w 721"/>
              <a:gd name="T95" fmla="*/ 124 h 667"/>
              <a:gd name="T96" fmla="*/ 342 w 721"/>
              <a:gd name="T97" fmla="*/ 118 h 667"/>
              <a:gd name="T98" fmla="*/ 386 w 721"/>
              <a:gd name="T99" fmla="*/ 100 h 667"/>
              <a:gd name="T100" fmla="*/ 430 w 721"/>
              <a:gd name="T101" fmla="*/ 83 h 667"/>
              <a:gd name="T102" fmla="*/ 472 w 721"/>
              <a:gd name="T103" fmla="*/ 64 h 667"/>
              <a:gd name="T104" fmla="*/ 511 w 721"/>
              <a:gd name="T105" fmla="*/ 44 h 667"/>
              <a:gd name="T106" fmla="*/ 547 w 721"/>
              <a:gd name="T107" fmla="*/ 27 h 667"/>
              <a:gd name="T108" fmla="*/ 576 w 721"/>
              <a:gd name="T109" fmla="*/ 13 h 667"/>
              <a:gd name="T110" fmla="*/ 601 w 721"/>
              <a:gd name="T111" fmla="*/ 5 h 667"/>
              <a:gd name="T112" fmla="*/ 626 w 721"/>
              <a:gd name="T113"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1" h="667">
                <a:moveTo>
                  <a:pt x="626" y="0"/>
                </a:moveTo>
                <a:lnTo>
                  <a:pt x="651" y="2"/>
                </a:lnTo>
                <a:lnTo>
                  <a:pt x="679" y="9"/>
                </a:lnTo>
                <a:lnTo>
                  <a:pt x="709" y="24"/>
                </a:lnTo>
                <a:lnTo>
                  <a:pt x="715" y="31"/>
                </a:lnTo>
                <a:lnTo>
                  <a:pt x="719" y="44"/>
                </a:lnTo>
                <a:lnTo>
                  <a:pt x="721" y="61"/>
                </a:lnTo>
                <a:lnTo>
                  <a:pt x="721" y="77"/>
                </a:lnTo>
                <a:lnTo>
                  <a:pt x="719" y="93"/>
                </a:lnTo>
                <a:lnTo>
                  <a:pt x="718" y="108"/>
                </a:lnTo>
                <a:lnTo>
                  <a:pt x="716" y="116"/>
                </a:lnTo>
                <a:lnTo>
                  <a:pt x="716" y="121"/>
                </a:lnTo>
                <a:lnTo>
                  <a:pt x="563" y="667"/>
                </a:lnTo>
                <a:lnTo>
                  <a:pt x="559" y="665"/>
                </a:lnTo>
                <a:lnTo>
                  <a:pt x="545" y="664"/>
                </a:lnTo>
                <a:lnTo>
                  <a:pt x="525" y="661"/>
                </a:lnTo>
                <a:lnTo>
                  <a:pt x="498" y="657"/>
                </a:lnTo>
                <a:lnTo>
                  <a:pt x="466" y="651"/>
                </a:lnTo>
                <a:lnTo>
                  <a:pt x="430" y="645"/>
                </a:lnTo>
                <a:lnTo>
                  <a:pt x="392" y="637"/>
                </a:lnTo>
                <a:lnTo>
                  <a:pt x="352" y="630"/>
                </a:lnTo>
                <a:lnTo>
                  <a:pt x="314" y="621"/>
                </a:lnTo>
                <a:lnTo>
                  <a:pt x="276" y="612"/>
                </a:lnTo>
                <a:lnTo>
                  <a:pt x="239" y="604"/>
                </a:lnTo>
                <a:lnTo>
                  <a:pt x="208" y="595"/>
                </a:lnTo>
                <a:lnTo>
                  <a:pt x="180" y="584"/>
                </a:lnTo>
                <a:lnTo>
                  <a:pt x="159" y="574"/>
                </a:lnTo>
                <a:lnTo>
                  <a:pt x="115" y="548"/>
                </a:lnTo>
                <a:lnTo>
                  <a:pt x="81" y="523"/>
                </a:lnTo>
                <a:lnTo>
                  <a:pt x="53" y="501"/>
                </a:lnTo>
                <a:lnTo>
                  <a:pt x="33" y="480"/>
                </a:lnTo>
                <a:lnTo>
                  <a:pt x="20" y="462"/>
                </a:lnTo>
                <a:lnTo>
                  <a:pt x="9" y="448"/>
                </a:lnTo>
                <a:lnTo>
                  <a:pt x="3" y="436"/>
                </a:lnTo>
                <a:lnTo>
                  <a:pt x="0" y="430"/>
                </a:lnTo>
                <a:lnTo>
                  <a:pt x="0" y="427"/>
                </a:lnTo>
                <a:lnTo>
                  <a:pt x="59" y="75"/>
                </a:lnTo>
                <a:lnTo>
                  <a:pt x="64" y="77"/>
                </a:lnTo>
                <a:lnTo>
                  <a:pt x="76" y="80"/>
                </a:lnTo>
                <a:lnTo>
                  <a:pt x="95" y="86"/>
                </a:lnTo>
                <a:lnTo>
                  <a:pt x="121" y="91"/>
                </a:lnTo>
                <a:lnTo>
                  <a:pt x="152" y="100"/>
                </a:lnTo>
                <a:lnTo>
                  <a:pt x="187" y="109"/>
                </a:lnTo>
                <a:lnTo>
                  <a:pt x="226" y="118"/>
                </a:lnTo>
                <a:lnTo>
                  <a:pt x="267" y="128"/>
                </a:lnTo>
                <a:lnTo>
                  <a:pt x="289" y="130"/>
                </a:lnTo>
                <a:lnTo>
                  <a:pt x="310" y="128"/>
                </a:lnTo>
                <a:lnTo>
                  <a:pt x="327" y="124"/>
                </a:lnTo>
                <a:lnTo>
                  <a:pt x="342" y="118"/>
                </a:lnTo>
                <a:lnTo>
                  <a:pt x="386" y="100"/>
                </a:lnTo>
                <a:lnTo>
                  <a:pt x="430" y="83"/>
                </a:lnTo>
                <a:lnTo>
                  <a:pt x="472" y="64"/>
                </a:lnTo>
                <a:lnTo>
                  <a:pt x="511" y="44"/>
                </a:lnTo>
                <a:lnTo>
                  <a:pt x="547" y="27"/>
                </a:lnTo>
                <a:lnTo>
                  <a:pt x="576" y="13"/>
                </a:lnTo>
                <a:lnTo>
                  <a:pt x="601" y="5"/>
                </a:lnTo>
                <a:lnTo>
                  <a:pt x="626" y="0"/>
                </a:lnTo>
                <a:close/>
              </a:path>
            </a:pathLst>
          </a:custGeom>
          <a:solidFill>
            <a:srgbClr val="CD9F5E"/>
          </a:solidFill>
          <a:ln w="0">
            <a:solidFill>
              <a:srgbClr val="CD9F5E"/>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5" name="Freeform 76">
            <a:extLst>
              <a:ext uri="{FF2B5EF4-FFF2-40B4-BE49-F238E27FC236}">
                <a16:creationId xmlns:a16="http://schemas.microsoft.com/office/drawing/2014/main" id="{78E4481A-70CE-4DF2-BFDF-4A9963E749EC}"/>
              </a:ext>
            </a:extLst>
          </p:cNvPr>
          <p:cNvSpPr>
            <a:spLocks/>
          </p:cNvSpPr>
          <p:nvPr/>
        </p:nvSpPr>
        <p:spPr bwMode="auto">
          <a:xfrm>
            <a:off x="5258348" y="2963107"/>
            <a:ext cx="460673" cy="697103"/>
          </a:xfrm>
          <a:custGeom>
            <a:avLst/>
            <a:gdLst>
              <a:gd name="T0" fmla="*/ 161 w 379"/>
              <a:gd name="T1" fmla="*/ 0 h 572"/>
              <a:gd name="T2" fmla="*/ 379 w 379"/>
              <a:gd name="T3" fmla="*/ 69 h 572"/>
              <a:gd name="T4" fmla="*/ 217 w 379"/>
              <a:gd name="T5" fmla="*/ 572 h 572"/>
              <a:gd name="T6" fmla="*/ 0 w 379"/>
              <a:gd name="T7" fmla="*/ 503 h 572"/>
              <a:gd name="T8" fmla="*/ 161 w 379"/>
              <a:gd name="T9" fmla="*/ 0 h 572"/>
            </a:gdLst>
            <a:ahLst/>
            <a:cxnLst>
              <a:cxn ang="0">
                <a:pos x="T0" y="T1"/>
              </a:cxn>
              <a:cxn ang="0">
                <a:pos x="T2" y="T3"/>
              </a:cxn>
              <a:cxn ang="0">
                <a:pos x="T4" y="T5"/>
              </a:cxn>
              <a:cxn ang="0">
                <a:pos x="T6" y="T7"/>
              </a:cxn>
              <a:cxn ang="0">
                <a:pos x="T8" y="T9"/>
              </a:cxn>
            </a:cxnLst>
            <a:rect l="0" t="0" r="r" b="b"/>
            <a:pathLst>
              <a:path w="379" h="572">
                <a:moveTo>
                  <a:pt x="161" y="0"/>
                </a:moveTo>
                <a:lnTo>
                  <a:pt x="379" y="69"/>
                </a:lnTo>
                <a:lnTo>
                  <a:pt x="217" y="572"/>
                </a:lnTo>
                <a:lnTo>
                  <a:pt x="0" y="503"/>
                </a:lnTo>
                <a:lnTo>
                  <a:pt x="161" y="0"/>
                </a:lnTo>
                <a:close/>
              </a:path>
            </a:pathLst>
          </a:custGeom>
          <a:solidFill>
            <a:srgbClr val="D2C8BE"/>
          </a:solidFill>
          <a:ln w="0">
            <a:solidFill>
              <a:srgbClr val="D2C8BE"/>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6" name="Freeform 77">
            <a:extLst>
              <a:ext uri="{FF2B5EF4-FFF2-40B4-BE49-F238E27FC236}">
                <a16:creationId xmlns:a16="http://schemas.microsoft.com/office/drawing/2014/main" id="{7E94060B-DB24-48A1-81DB-F5B25FD75303}"/>
              </a:ext>
            </a:extLst>
          </p:cNvPr>
          <p:cNvSpPr>
            <a:spLocks/>
          </p:cNvSpPr>
          <p:nvPr/>
        </p:nvSpPr>
        <p:spPr bwMode="auto">
          <a:xfrm>
            <a:off x="5382656" y="3406717"/>
            <a:ext cx="104810" cy="107246"/>
          </a:xfrm>
          <a:custGeom>
            <a:avLst/>
            <a:gdLst>
              <a:gd name="T0" fmla="*/ 39 w 87"/>
              <a:gd name="T1" fmla="*/ 0 h 87"/>
              <a:gd name="T2" fmla="*/ 57 w 87"/>
              <a:gd name="T3" fmla="*/ 3 h 87"/>
              <a:gd name="T4" fmla="*/ 72 w 87"/>
              <a:gd name="T5" fmla="*/ 10 h 87"/>
              <a:gd name="T6" fmla="*/ 82 w 87"/>
              <a:gd name="T7" fmla="*/ 23 h 87"/>
              <a:gd name="T8" fmla="*/ 87 w 87"/>
              <a:gd name="T9" fmla="*/ 40 h 87"/>
              <a:gd name="T10" fmla="*/ 85 w 87"/>
              <a:gd name="T11" fmla="*/ 57 h 87"/>
              <a:gd name="T12" fmla="*/ 76 w 87"/>
              <a:gd name="T13" fmla="*/ 72 h 87"/>
              <a:gd name="T14" fmla="*/ 63 w 87"/>
              <a:gd name="T15" fmla="*/ 82 h 87"/>
              <a:gd name="T16" fmla="*/ 47 w 87"/>
              <a:gd name="T17" fmla="*/ 87 h 87"/>
              <a:gd name="T18" fmla="*/ 31 w 87"/>
              <a:gd name="T19" fmla="*/ 85 h 87"/>
              <a:gd name="T20" fmla="*/ 14 w 87"/>
              <a:gd name="T21" fmla="*/ 76 h 87"/>
              <a:gd name="T22" fmla="*/ 4 w 87"/>
              <a:gd name="T23" fmla="*/ 63 h 87"/>
              <a:gd name="T24" fmla="*/ 0 w 87"/>
              <a:gd name="T25" fmla="*/ 47 h 87"/>
              <a:gd name="T26" fmla="*/ 3 w 87"/>
              <a:gd name="T27" fmla="*/ 31 h 87"/>
              <a:gd name="T28" fmla="*/ 10 w 87"/>
              <a:gd name="T29" fmla="*/ 15 h 87"/>
              <a:gd name="T30" fmla="*/ 23 w 87"/>
              <a:gd name="T31" fmla="*/ 4 h 87"/>
              <a:gd name="T32" fmla="*/ 39 w 87"/>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39" y="0"/>
                </a:moveTo>
                <a:lnTo>
                  <a:pt x="57" y="3"/>
                </a:lnTo>
                <a:lnTo>
                  <a:pt x="72" y="10"/>
                </a:lnTo>
                <a:lnTo>
                  <a:pt x="82" y="23"/>
                </a:lnTo>
                <a:lnTo>
                  <a:pt x="87" y="40"/>
                </a:lnTo>
                <a:lnTo>
                  <a:pt x="85" y="57"/>
                </a:lnTo>
                <a:lnTo>
                  <a:pt x="76" y="72"/>
                </a:lnTo>
                <a:lnTo>
                  <a:pt x="63" y="82"/>
                </a:lnTo>
                <a:lnTo>
                  <a:pt x="47" y="87"/>
                </a:lnTo>
                <a:lnTo>
                  <a:pt x="31" y="85"/>
                </a:lnTo>
                <a:lnTo>
                  <a:pt x="14" y="76"/>
                </a:lnTo>
                <a:lnTo>
                  <a:pt x="4" y="63"/>
                </a:lnTo>
                <a:lnTo>
                  <a:pt x="0" y="47"/>
                </a:lnTo>
                <a:lnTo>
                  <a:pt x="3" y="31"/>
                </a:lnTo>
                <a:lnTo>
                  <a:pt x="10" y="15"/>
                </a:lnTo>
                <a:lnTo>
                  <a:pt x="23" y="4"/>
                </a:lnTo>
                <a:lnTo>
                  <a:pt x="39"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7" name="Freeform 78">
            <a:extLst>
              <a:ext uri="{FF2B5EF4-FFF2-40B4-BE49-F238E27FC236}">
                <a16:creationId xmlns:a16="http://schemas.microsoft.com/office/drawing/2014/main" id="{1E44DE1A-90BA-4D71-BBDC-BA4341997D6D}"/>
              </a:ext>
            </a:extLst>
          </p:cNvPr>
          <p:cNvSpPr>
            <a:spLocks/>
          </p:cNvSpPr>
          <p:nvPr/>
        </p:nvSpPr>
        <p:spPr bwMode="auto">
          <a:xfrm>
            <a:off x="5916452" y="2946044"/>
            <a:ext cx="1191897" cy="811663"/>
          </a:xfrm>
          <a:custGeom>
            <a:avLst/>
            <a:gdLst>
              <a:gd name="T0" fmla="*/ 377 w 979"/>
              <a:gd name="T1" fmla="*/ 5 h 667"/>
              <a:gd name="T2" fmla="*/ 432 w 979"/>
              <a:gd name="T3" fmla="*/ 27 h 667"/>
              <a:gd name="T4" fmla="*/ 507 w 979"/>
              <a:gd name="T5" fmla="*/ 64 h 667"/>
              <a:gd name="T6" fmla="*/ 592 w 979"/>
              <a:gd name="T7" fmla="*/ 100 h 667"/>
              <a:gd name="T8" fmla="*/ 652 w 979"/>
              <a:gd name="T9" fmla="*/ 124 h 667"/>
              <a:gd name="T10" fmla="*/ 689 w 979"/>
              <a:gd name="T11" fmla="*/ 130 h 667"/>
              <a:gd name="T12" fmla="*/ 753 w 979"/>
              <a:gd name="T13" fmla="*/ 118 h 667"/>
              <a:gd name="T14" fmla="*/ 826 w 979"/>
              <a:gd name="T15" fmla="*/ 100 h 667"/>
              <a:gd name="T16" fmla="*/ 884 w 979"/>
              <a:gd name="T17" fmla="*/ 86 h 667"/>
              <a:gd name="T18" fmla="*/ 915 w 979"/>
              <a:gd name="T19" fmla="*/ 77 h 667"/>
              <a:gd name="T20" fmla="*/ 979 w 979"/>
              <a:gd name="T21" fmla="*/ 427 h 667"/>
              <a:gd name="T22" fmla="*/ 971 w 979"/>
              <a:gd name="T23" fmla="*/ 437 h 667"/>
              <a:gd name="T24" fmla="*/ 947 w 979"/>
              <a:gd name="T25" fmla="*/ 465 h 667"/>
              <a:gd name="T26" fmla="*/ 912 w 979"/>
              <a:gd name="T27" fmla="*/ 502 h 667"/>
              <a:gd name="T28" fmla="*/ 862 w 979"/>
              <a:gd name="T29" fmla="*/ 540 h 667"/>
              <a:gd name="T30" fmla="*/ 803 w 979"/>
              <a:gd name="T31" fmla="*/ 571 h 667"/>
              <a:gd name="T32" fmla="*/ 745 w 979"/>
              <a:gd name="T33" fmla="*/ 590 h 667"/>
              <a:gd name="T34" fmla="*/ 683 w 979"/>
              <a:gd name="T35" fmla="*/ 605 h 667"/>
              <a:gd name="T36" fmla="*/ 611 w 979"/>
              <a:gd name="T37" fmla="*/ 623 h 667"/>
              <a:gd name="T38" fmla="*/ 541 w 979"/>
              <a:gd name="T39" fmla="*/ 639 h 667"/>
              <a:gd name="T40" fmla="*/ 477 w 979"/>
              <a:gd name="T41" fmla="*/ 654 h 667"/>
              <a:gd name="T42" fmla="*/ 433 w 979"/>
              <a:gd name="T43" fmla="*/ 662 h 667"/>
              <a:gd name="T44" fmla="*/ 415 w 979"/>
              <a:gd name="T45" fmla="*/ 667 h 667"/>
              <a:gd name="T46" fmla="*/ 321 w 979"/>
              <a:gd name="T47" fmla="*/ 161 h 667"/>
              <a:gd name="T48" fmla="*/ 296 w 979"/>
              <a:gd name="T49" fmla="*/ 174 h 667"/>
              <a:gd name="T50" fmla="*/ 250 w 979"/>
              <a:gd name="T51" fmla="*/ 194 h 667"/>
              <a:gd name="T52" fmla="*/ 194 w 979"/>
              <a:gd name="T53" fmla="*/ 221 h 667"/>
              <a:gd name="T54" fmla="*/ 133 w 979"/>
              <a:gd name="T55" fmla="*/ 247 h 667"/>
              <a:gd name="T56" fmla="*/ 87 w 979"/>
              <a:gd name="T57" fmla="*/ 255 h 667"/>
              <a:gd name="T58" fmla="*/ 50 w 979"/>
              <a:gd name="T59" fmla="*/ 242 h 667"/>
              <a:gd name="T60" fmla="*/ 25 w 979"/>
              <a:gd name="T61" fmla="*/ 218 h 667"/>
              <a:gd name="T62" fmla="*/ 9 w 979"/>
              <a:gd name="T63" fmla="*/ 192 h 667"/>
              <a:gd name="T64" fmla="*/ 2 w 979"/>
              <a:gd name="T65" fmla="*/ 174 h 667"/>
              <a:gd name="T66" fmla="*/ 3 w 979"/>
              <a:gd name="T67" fmla="*/ 169 h 667"/>
              <a:gd name="T68" fmla="*/ 27 w 979"/>
              <a:gd name="T69" fmla="*/ 156 h 667"/>
              <a:gd name="T70" fmla="*/ 68 w 979"/>
              <a:gd name="T71" fmla="*/ 134 h 667"/>
              <a:gd name="T72" fmla="*/ 121 w 979"/>
              <a:gd name="T73" fmla="*/ 106 h 667"/>
              <a:gd name="T74" fmla="*/ 175 w 979"/>
              <a:gd name="T75" fmla="*/ 77 h 667"/>
              <a:gd name="T76" fmla="*/ 227 w 979"/>
              <a:gd name="T77" fmla="*/ 47 h 667"/>
              <a:gd name="T78" fmla="*/ 270 w 979"/>
              <a:gd name="T79" fmla="*/ 24 h 667"/>
              <a:gd name="T80" fmla="*/ 327 w 979"/>
              <a:gd name="T81" fmla="*/ 2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9" h="667">
                <a:moveTo>
                  <a:pt x="354" y="0"/>
                </a:moveTo>
                <a:lnTo>
                  <a:pt x="377" y="5"/>
                </a:lnTo>
                <a:lnTo>
                  <a:pt x="402" y="13"/>
                </a:lnTo>
                <a:lnTo>
                  <a:pt x="432" y="27"/>
                </a:lnTo>
                <a:lnTo>
                  <a:pt x="467" y="44"/>
                </a:lnTo>
                <a:lnTo>
                  <a:pt x="507" y="64"/>
                </a:lnTo>
                <a:lnTo>
                  <a:pt x="549" y="83"/>
                </a:lnTo>
                <a:lnTo>
                  <a:pt x="592" y="100"/>
                </a:lnTo>
                <a:lnTo>
                  <a:pt x="636" y="118"/>
                </a:lnTo>
                <a:lnTo>
                  <a:pt x="652" y="124"/>
                </a:lnTo>
                <a:lnTo>
                  <a:pt x="669" y="128"/>
                </a:lnTo>
                <a:lnTo>
                  <a:pt x="689" y="130"/>
                </a:lnTo>
                <a:lnTo>
                  <a:pt x="711" y="128"/>
                </a:lnTo>
                <a:lnTo>
                  <a:pt x="753" y="118"/>
                </a:lnTo>
                <a:lnTo>
                  <a:pt x="791" y="109"/>
                </a:lnTo>
                <a:lnTo>
                  <a:pt x="826" y="100"/>
                </a:lnTo>
                <a:lnTo>
                  <a:pt x="857" y="91"/>
                </a:lnTo>
                <a:lnTo>
                  <a:pt x="884" y="86"/>
                </a:lnTo>
                <a:lnTo>
                  <a:pt x="903" y="80"/>
                </a:lnTo>
                <a:lnTo>
                  <a:pt x="915" y="77"/>
                </a:lnTo>
                <a:lnTo>
                  <a:pt x="919" y="75"/>
                </a:lnTo>
                <a:lnTo>
                  <a:pt x="979" y="427"/>
                </a:lnTo>
                <a:lnTo>
                  <a:pt x="976" y="430"/>
                </a:lnTo>
                <a:lnTo>
                  <a:pt x="971" y="437"/>
                </a:lnTo>
                <a:lnTo>
                  <a:pt x="960" y="449"/>
                </a:lnTo>
                <a:lnTo>
                  <a:pt x="947" y="465"/>
                </a:lnTo>
                <a:lnTo>
                  <a:pt x="931" y="483"/>
                </a:lnTo>
                <a:lnTo>
                  <a:pt x="912" y="502"/>
                </a:lnTo>
                <a:lnTo>
                  <a:pt x="888" y="521"/>
                </a:lnTo>
                <a:lnTo>
                  <a:pt x="862" y="540"/>
                </a:lnTo>
                <a:lnTo>
                  <a:pt x="834" y="557"/>
                </a:lnTo>
                <a:lnTo>
                  <a:pt x="803" y="571"/>
                </a:lnTo>
                <a:lnTo>
                  <a:pt x="770" y="583"/>
                </a:lnTo>
                <a:lnTo>
                  <a:pt x="745" y="590"/>
                </a:lnTo>
                <a:lnTo>
                  <a:pt x="716" y="598"/>
                </a:lnTo>
                <a:lnTo>
                  <a:pt x="683" y="605"/>
                </a:lnTo>
                <a:lnTo>
                  <a:pt x="648" y="614"/>
                </a:lnTo>
                <a:lnTo>
                  <a:pt x="611" y="623"/>
                </a:lnTo>
                <a:lnTo>
                  <a:pt x="576" y="630"/>
                </a:lnTo>
                <a:lnTo>
                  <a:pt x="541" y="639"/>
                </a:lnTo>
                <a:lnTo>
                  <a:pt x="507" y="646"/>
                </a:lnTo>
                <a:lnTo>
                  <a:pt x="477" y="654"/>
                </a:lnTo>
                <a:lnTo>
                  <a:pt x="452" y="658"/>
                </a:lnTo>
                <a:lnTo>
                  <a:pt x="433" y="662"/>
                </a:lnTo>
                <a:lnTo>
                  <a:pt x="420" y="665"/>
                </a:lnTo>
                <a:lnTo>
                  <a:pt x="415" y="667"/>
                </a:lnTo>
                <a:lnTo>
                  <a:pt x="324" y="159"/>
                </a:lnTo>
                <a:lnTo>
                  <a:pt x="321" y="161"/>
                </a:lnTo>
                <a:lnTo>
                  <a:pt x="311" y="165"/>
                </a:lnTo>
                <a:lnTo>
                  <a:pt x="296" y="174"/>
                </a:lnTo>
                <a:lnTo>
                  <a:pt x="275" y="184"/>
                </a:lnTo>
                <a:lnTo>
                  <a:pt x="250" y="194"/>
                </a:lnTo>
                <a:lnTo>
                  <a:pt x="224" y="208"/>
                </a:lnTo>
                <a:lnTo>
                  <a:pt x="194" y="221"/>
                </a:lnTo>
                <a:lnTo>
                  <a:pt x="164" y="234"/>
                </a:lnTo>
                <a:lnTo>
                  <a:pt x="133" y="247"/>
                </a:lnTo>
                <a:lnTo>
                  <a:pt x="108" y="255"/>
                </a:lnTo>
                <a:lnTo>
                  <a:pt x="87" y="255"/>
                </a:lnTo>
                <a:lnTo>
                  <a:pt x="68" y="250"/>
                </a:lnTo>
                <a:lnTo>
                  <a:pt x="50" y="242"/>
                </a:lnTo>
                <a:lnTo>
                  <a:pt x="37" y="230"/>
                </a:lnTo>
                <a:lnTo>
                  <a:pt x="25" y="218"/>
                </a:lnTo>
                <a:lnTo>
                  <a:pt x="16" y="205"/>
                </a:lnTo>
                <a:lnTo>
                  <a:pt x="9" y="192"/>
                </a:lnTo>
                <a:lnTo>
                  <a:pt x="4" y="181"/>
                </a:lnTo>
                <a:lnTo>
                  <a:pt x="2" y="174"/>
                </a:lnTo>
                <a:lnTo>
                  <a:pt x="0" y="171"/>
                </a:lnTo>
                <a:lnTo>
                  <a:pt x="3" y="169"/>
                </a:lnTo>
                <a:lnTo>
                  <a:pt x="13" y="165"/>
                </a:lnTo>
                <a:lnTo>
                  <a:pt x="27" y="156"/>
                </a:lnTo>
                <a:lnTo>
                  <a:pt x="46" y="147"/>
                </a:lnTo>
                <a:lnTo>
                  <a:pt x="68" y="134"/>
                </a:lnTo>
                <a:lnTo>
                  <a:pt x="93" y="121"/>
                </a:lnTo>
                <a:lnTo>
                  <a:pt x="121" y="106"/>
                </a:lnTo>
                <a:lnTo>
                  <a:pt x="147" y="91"/>
                </a:lnTo>
                <a:lnTo>
                  <a:pt x="175" y="77"/>
                </a:lnTo>
                <a:lnTo>
                  <a:pt x="202" y="62"/>
                </a:lnTo>
                <a:lnTo>
                  <a:pt x="227" y="47"/>
                </a:lnTo>
                <a:lnTo>
                  <a:pt x="250" y="36"/>
                </a:lnTo>
                <a:lnTo>
                  <a:pt x="270" y="24"/>
                </a:lnTo>
                <a:lnTo>
                  <a:pt x="299" y="9"/>
                </a:lnTo>
                <a:lnTo>
                  <a:pt x="327" y="2"/>
                </a:lnTo>
                <a:lnTo>
                  <a:pt x="354"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8" name="Freeform 79">
            <a:extLst>
              <a:ext uri="{FF2B5EF4-FFF2-40B4-BE49-F238E27FC236}">
                <a16:creationId xmlns:a16="http://schemas.microsoft.com/office/drawing/2014/main" id="{DC6FC53D-73C2-43DC-B12F-F1A5CA35DF96}"/>
              </a:ext>
            </a:extLst>
          </p:cNvPr>
          <p:cNvSpPr>
            <a:spLocks/>
          </p:cNvSpPr>
          <p:nvPr/>
        </p:nvSpPr>
        <p:spPr bwMode="auto">
          <a:xfrm>
            <a:off x="5701959" y="3138601"/>
            <a:ext cx="1233334" cy="918909"/>
          </a:xfrm>
          <a:custGeom>
            <a:avLst/>
            <a:gdLst>
              <a:gd name="T0" fmla="*/ 501 w 1012"/>
              <a:gd name="T1" fmla="*/ 0 h 754"/>
              <a:gd name="T2" fmla="*/ 979 w 1012"/>
              <a:gd name="T3" fmla="*/ 350 h 754"/>
              <a:gd name="T4" fmla="*/ 995 w 1012"/>
              <a:gd name="T5" fmla="*/ 365 h 754"/>
              <a:gd name="T6" fmla="*/ 1007 w 1012"/>
              <a:gd name="T7" fmla="*/ 384 h 754"/>
              <a:gd name="T8" fmla="*/ 1012 w 1012"/>
              <a:gd name="T9" fmla="*/ 406 h 754"/>
              <a:gd name="T10" fmla="*/ 1010 w 1012"/>
              <a:gd name="T11" fmla="*/ 428 h 754"/>
              <a:gd name="T12" fmla="*/ 1001 w 1012"/>
              <a:gd name="T13" fmla="*/ 449 h 754"/>
              <a:gd name="T14" fmla="*/ 994 w 1012"/>
              <a:gd name="T15" fmla="*/ 459 h 754"/>
              <a:gd name="T16" fmla="*/ 978 w 1012"/>
              <a:gd name="T17" fmla="*/ 473 h 754"/>
              <a:gd name="T18" fmla="*/ 960 w 1012"/>
              <a:gd name="T19" fmla="*/ 480 h 754"/>
              <a:gd name="T20" fmla="*/ 939 w 1012"/>
              <a:gd name="T21" fmla="*/ 483 h 754"/>
              <a:gd name="T22" fmla="*/ 920 w 1012"/>
              <a:gd name="T23" fmla="*/ 480 h 754"/>
              <a:gd name="T24" fmla="*/ 920 w 1012"/>
              <a:gd name="T25" fmla="*/ 480 h 754"/>
              <a:gd name="T26" fmla="*/ 938 w 1012"/>
              <a:gd name="T27" fmla="*/ 495 h 754"/>
              <a:gd name="T28" fmla="*/ 948 w 1012"/>
              <a:gd name="T29" fmla="*/ 514 h 754"/>
              <a:gd name="T30" fmla="*/ 954 w 1012"/>
              <a:gd name="T31" fmla="*/ 536 h 754"/>
              <a:gd name="T32" fmla="*/ 951 w 1012"/>
              <a:gd name="T33" fmla="*/ 558 h 754"/>
              <a:gd name="T34" fmla="*/ 942 w 1012"/>
              <a:gd name="T35" fmla="*/ 579 h 754"/>
              <a:gd name="T36" fmla="*/ 939 w 1012"/>
              <a:gd name="T37" fmla="*/ 583 h 754"/>
              <a:gd name="T38" fmla="*/ 935 w 1012"/>
              <a:gd name="T39" fmla="*/ 589 h 754"/>
              <a:gd name="T40" fmla="*/ 920 w 1012"/>
              <a:gd name="T41" fmla="*/ 601 h 754"/>
              <a:gd name="T42" fmla="*/ 901 w 1012"/>
              <a:gd name="T43" fmla="*/ 609 h 754"/>
              <a:gd name="T44" fmla="*/ 882 w 1012"/>
              <a:gd name="T45" fmla="*/ 612 h 754"/>
              <a:gd name="T46" fmla="*/ 863 w 1012"/>
              <a:gd name="T47" fmla="*/ 609 h 754"/>
              <a:gd name="T48" fmla="*/ 844 w 1012"/>
              <a:gd name="T49" fmla="*/ 601 h 754"/>
              <a:gd name="T50" fmla="*/ 801 w 1012"/>
              <a:gd name="T51" fmla="*/ 574 h 754"/>
              <a:gd name="T52" fmla="*/ 814 w 1012"/>
              <a:gd name="T53" fmla="*/ 590 h 754"/>
              <a:gd name="T54" fmla="*/ 823 w 1012"/>
              <a:gd name="T55" fmla="*/ 608 h 754"/>
              <a:gd name="T56" fmla="*/ 826 w 1012"/>
              <a:gd name="T57" fmla="*/ 627 h 754"/>
              <a:gd name="T58" fmla="*/ 823 w 1012"/>
              <a:gd name="T59" fmla="*/ 648 h 754"/>
              <a:gd name="T60" fmla="*/ 814 w 1012"/>
              <a:gd name="T61" fmla="*/ 667 h 754"/>
              <a:gd name="T62" fmla="*/ 811 w 1012"/>
              <a:gd name="T63" fmla="*/ 671 h 754"/>
              <a:gd name="T64" fmla="*/ 807 w 1012"/>
              <a:gd name="T65" fmla="*/ 676 h 754"/>
              <a:gd name="T66" fmla="*/ 792 w 1012"/>
              <a:gd name="T67" fmla="*/ 689 h 754"/>
              <a:gd name="T68" fmla="*/ 773 w 1012"/>
              <a:gd name="T69" fmla="*/ 698 h 754"/>
              <a:gd name="T70" fmla="*/ 754 w 1012"/>
              <a:gd name="T71" fmla="*/ 699 h 754"/>
              <a:gd name="T72" fmla="*/ 735 w 1012"/>
              <a:gd name="T73" fmla="*/ 696 h 754"/>
              <a:gd name="T74" fmla="*/ 716 w 1012"/>
              <a:gd name="T75" fmla="*/ 689 h 754"/>
              <a:gd name="T76" fmla="*/ 642 w 1012"/>
              <a:gd name="T77" fmla="*/ 643 h 754"/>
              <a:gd name="T78" fmla="*/ 651 w 1012"/>
              <a:gd name="T79" fmla="*/ 661 h 754"/>
              <a:gd name="T80" fmla="*/ 654 w 1012"/>
              <a:gd name="T81" fmla="*/ 682 h 754"/>
              <a:gd name="T82" fmla="*/ 651 w 1012"/>
              <a:gd name="T83" fmla="*/ 702 h 754"/>
              <a:gd name="T84" fmla="*/ 643 w 1012"/>
              <a:gd name="T85" fmla="*/ 721 h 754"/>
              <a:gd name="T86" fmla="*/ 635 w 1012"/>
              <a:gd name="T87" fmla="*/ 730 h 754"/>
              <a:gd name="T88" fmla="*/ 620 w 1012"/>
              <a:gd name="T89" fmla="*/ 743 h 754"/>
              <a:gd name="T90" fmla="*/ 602 w 1012"/>
              <a:gd name="T91" fmla="*/ 751 h 754"/>
              <a:gd name="T92" fmla="*/ 582 w 1012"/>
              <a:gd name="T93" fmla="*/ 754 h 754"/>
              <a:gd name="T94" fmla="*/ 562 w 1012"/>
              <a:gd name="T95" fmla="*/ 751 h 754"/>
              <a:gd name="T96" fmla="*/ 543 w 1012"/>
              <a:gd name="T97" fmla="*/ 742 h 754"/>
              <a:gd name="T98" fmla="*/ 0 w 1012"/>
              <a:gd name="T99" fmla="*/ 405 h 754"/>
              <a:gd name="T100" fmla="*/ 341 w 1012"/>
              <a:gd name="T101" fmla="*/ 141 h 754"/>
              <a:gd name="T102" fmla="*/ 334 w 1012"/>
              <a:gd name="T103" fmla="*/ 105 h 754"/>
              <a:gd name="T104" fmla="*/ 501 w 1012"/>
              <a:gd name="T105"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2" h="754">
                <a:moveTo>
                  <a:pt x="501" y="0"/>
                </a:moveTo>
                <a:lnTo>
                  <a:pt x="979" y="350"/>
                </a:lnTo>
                <a:lnTo>
                  <a:pt x="995" y="365"/>
                </a:lnTo>
                <a:lnTo>
                  <a:pt x="1007" y="384"/>
                </a:lnTo>
                <a:lnTo>
                  <a:pt x="1012" y="406"/>
                </a:lnTo>
                <a:lnTo>
                  <a:pt x="1010" y="428"/>
                </a:lnTo>
                <a:lnTo>
                  <a:pt x="1001" y="449"/>
                </a:lnTo>
                <a:lnTo>
                  <a:pt x="994" y="459"/>
                </a:lnTo>
                <a:lnTo>
                  <a:pt x="978" y="473"/>
                </a:lnTo>
                <a:lnTo>
                  <a:pt x="960" y="480"/>
                </a:lnTo>
                <a:lnTo>
                  <a:pt x="939" y="483"/>
                </a:lnTo>
                <a:lnTo>
                  <a:pt x="920" y="480"/>
                </a:lnTo>
                <a:lnTo>
                  <a:pt x="920" y="480"/>
                </a:lnTo>
                <a:lnTo>
                  <a:pt x="938" y="495"/>
                </a:lnTo>
                <a:lnTo>
                  <a:pt x="948" y="514"/>
                </a:lnTo>
                <a:lnTo>
                  <a:pt x="954" y="536"/>
                </a:lnTo>
                <a:lnTo>
                  <a:pt x="951" y="558"/>
                </a:lnTo>
                <a:lnTo>
                  <a:pt x="942" y="579"/>
                </a:lnTo>
                <a:lnTo>
                  <a:pt x="939" y="583"/>
                </a:lnTo>
                <a:lnTo>
                  <a:pt x="935" y="589"/>
                </a:lnTo>
                <a:lnTo>
                  <a:pt x="920" y="601"/>
                </a:lnTo>
                <a:lnTo>
                  <a:pt x="901" y="609"/>
                </a:lnTo>
                <a:lnTo>
                  <a:pt x="882" y="612"/>
                </a:lnTo>
                <a:lnTo>
                  <a:pt x="863" y="609"/>
                </a:lnTo>
                <a:lnTo>
                  <a:pt x="844" y="601"/>
                </a:lnTo>
                <a:lnTo>
                  <a:pt x="801" y="574"/>
                </a:lnTo>
                <a:lnTo>
                  <a:pt x="814" y="590"/>
                </a:lnTo>
                <a:lnTo>
                  <a:pt x="823" y="608"/>
                </a:lnTo>
                <a:lnTo>
                  <a:pt x="826" y="627"/>
                </a:lnTo>
                <a:lnTo>
                  <a:pt x="823" y="648"/>
                </a:lnTo>
                <a:lnTo>
                  <a:pt x="814" y="667"/>
                </a:lnTo>
                <a:lnTo>
                  <a:pt x="811" y="671"/>
                </a:lnTo>
                <a:lnTo>
                  <a:pt x="807" y="676"/>
                </a:lnTo>
                <a:lnTo>
                  <a:pt x="792" y="689"/>
                </a:lnTo>
                <a:lnTo>
                  <a:pt x="773" y="698"/>
                </a:lnTo>
                <a:lnTo>
                  <a:pt x="754" y="699"/>
                </a:lnTo>
                <a:lnTo>
                  <a:pt x="735" y="696"/>
                </a:lnTo>
                <a:lnTo>
                  <a:pt x="716" y="689"/>
                </a:lnTo>
                <a:lnTo>
                  <a:pt x="642" y="643"/>
                </a:lnTo>
                <a:lnTo>
                  <a:pt x="651" y="661"/>
                </a:lnTo>
                <a:lnTo>
                  <a:pt x="654" y="682"/>
                </a:lnTo>
                <a:lnTo>
                  <a:pt x="651" y="702"/>
                </a:lnTo>
                <a:lnTo>
                  <a:pt x="643" y="721"/>
                </a:lnTo>
                <a:lnTo>
                  <a:pt x="635" y="730"/>
                </a:lnTo>
                <a:lnTo>
                  <a:pt x="620" y="743"/>
                </a:lnTo>
                <a:lnTo>
                  <a:pt x="602" y="751"/>
                </a:lnTo>
                <a:lnTo>
                  <a:pt x="582" y="754"/>
                </a:lnTo>
                <a:lnTo>
                  <a:pt x="562" y="751"/>
                </a:lnTo>
                <a:lnTo>
                  <a:pt x="543" y="742"/>
                </a:lnTo>
                <a:lnTo>
                  <a:pt x="0" y="405"/>
                </a:lnTo>
                <a:lnTo>
                  <a:pt x="341" y="141"/>
                </a:lnTo>
                <a:lnTo>
                  <a:pt x="334" y="105"/>
                </a:lnTo>
                <a:lnTo>
                  <a:pt x="501" y="0"/>
                </a:lnTo>
                <a:close/>
              </a:path>
            </a:pathLst>
          </a:custGeom>
          <a:solidFill>
            <a:srgbClr val="CD9F5E"/>
          </a:solidFill>
          <a:ln w="0">
            <a:solidFill>
              <a:srgbClr val="CD9F5E"/>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9" name="Freeform 80">
            <a:extLst>
              <a:ext uri="{FF2B5EF4-FFF2-40B4-BE49-F238E27FC236}">
                <a16:creationId xmlns:a16="http://schemas.microsoft.com/office/drawing/2014/main" id="{3EE390F6-D39C-4B6B-94F2-6D6B51E951A8}"/>
              </a:ext>
            </a:extLst>
          </p:cNvPr>
          <p:cNvSpPr>
            <a:spLocks/>
          </p:cNvSpPr>
          <p:nvPr/>
        </p:nvSpPr>
        <p:spPr bwMode="auto">
          <a:xfrm>
            <a:off x="6937731" y="2963107"/>
            <a:ext cx="458234" cy="697103"/>
          </a:xfrm>
          <a:custGeom>
            <a:avLst/>
            <a:gdLst>
              <a:gd name="T0" fmla="*/ 217 w 377"/>
              <a:gd name="T1" fmla="*/ 0 h 572"/>
              <a:gd name="T2" fmla="*/ 377 w 377"/>
              <a:gd name="T3" fmla="*/ 503 h 572"/>
              <a:gd name="T4" fmla="*/ 161 w 377"/>
              <a:gd name="T5" fmla="*/ 572 h 572"/>
              <a:gd name="T6" fmla="*/ 0 w 377"/>
              <a:gd name="T7" fmla="*/ 69 h 572"/>
              <a:gd name="T8" fmla="*/ 217 w 377"/>
              <a:gd name="T9" fmla="*/ 0 h 572"/>
            </a:gdLst>
            <a:ahLst/>
            <a:cxnLst>
              <a:cxn ang="0">
                <a:pos x="T0" y="T1"/>
              </a:cxn>
              <a:cxn ang="0">
                <a:pos x="T2" y="T3"/>
              </a:cxn>
              <a:cxn ang="0">
                <a:pos x="T4" y="T5"/>
              </a:cxn>
              <a:cxn ang="0">
                <a:pos x="T6" y="T7"/>
              </a:cxn>
              <a:cxn ang="0">
                <a:pos x="T8" y="T9"/>
              </a:cxn>
            </a:cxnLst>
            <a:rect l="0" t="0" r="r" b="b"/>
            <a:pathLst>
              <a:path w="377" h="572">
                <a:moveTo>
                  <a:pt x="217" y="0"/>
                </a:moveTo>
                <a:lnTo>
                  <a:pt x="377" y="503"/>
                </a:lnTo>
                <a:lnTo>
                  <a:pt x="161" y="572"/>
                </a:lnTo>
                <a:lnTo>
                  <a:pt x="0" y="69"/>
                </a:lnTo>
                <a:lnTo>
                  <a:pt x="217" y="0"/>
                </a:lnTo>
                <a:close/>
              </a:path>
            </a:pathLst>
          </a:custGeom>
          <a:solidFill>
            <a:srgbClr val="857E79"/>
          </a:solidFill>
          <a:ln w="0">
            <a:solidFill>
              <a:srgbClr val="857E79"/>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0" name="Freeform 81">
            <a:extLst>
              <a:ext uri="{FF2B5EF4-FFF2-40B4-BE49-F238E27FC236}">
                <a16:creationId xmlns:a16="http://schemas.microsoft.com/office/drawing/2014/main" id="{3D34CC07-9406-4227-9BEE-7399CBB3D02D}"/>
              </a:ext>
            </a:extLst>
          </p:cNvPr>
          <p:cNvSpPr>
            <a:spLocks/>
          </p:cNvSpPr>
          <p:nvPr/>
        </p:nvSpPr>
        <p:spPr bwMode="auto">
          <a:xfrm>
            <a:off x="7166848" y="3406717"/>
            <a:ext cx="104810" cy="107246"/>
          </a:xfrm>
          <a:custGeom>
            <a:avLst/>
            <a:gdLst>
              <a:gd name="T0" fmla="*/ 47 w 86"/>
              <a:gd name="T1" fmla="*/ 0 h 87"/>
              <a:gd name="T2" fmla="*/ 63 w 86"/>
              <a:gd name="T3" fmla="*/ 4 h 87"/>
              <a:gd name="T4" fmla="*/ 76 w 86"/>
              <a:gd name="T5" fmla="*/ 15 h 87"/>
              <a:gd name="T6" fmla="*/ 85 w 86"/>
              <a:gd name="T7" fmla="*/ 31 h 87"/>
              <a:gd name="T8" fmla="*/ 86 w 86"/>
              <a:gd name="T9" fmla="*/ 47 h 87"/>
              <a:gd name="T10" fmla="*/ 82 w 86"/>
              <a:gd name="T11" fmla="*/ 63 h 87"/>
              <a:gd name="T12" fmla="*/ 72 w 86"/>
              <a:gd name="T13" fmla="*/ 76 h 87"/>
              <a:gd name="T14" fmla="*/ 57 w 86"/>
              <a:gd name="T15" fmla="*/ 85 h 87"/>
              <a:gd name="T16" fmla="*/ 39 w 86"/>
              <a:gd name="T17" fmla="*/ 87 h 87"/>
              <a:gd name="T18" fmla="*/ 23 w 86"/>
              <a:gd name="T19" fmla="*/ 82 h 87"/>
              <a:gd name="T20" fmla="*/ 10 w 86"/>
              <a:gd name="T21" fmla="*/ 72 h 87"/>
              <a:gd name="T22" fmla="*/ 2 w 86"/>
              <a:gd name="T23" fmla="*/ 57 h 87"/>
              <a:gd name="T24" fmla="*/ 0 w 86"/>
              <a:gd name="T25" fmla="*/ 40 h 87"/>
              <a:gd name="T26" fmla="*/ 4 w 86"/>
              <a:gd name="T27" fmla="*/ 23 h 87"/>
              <a:gd name="T28" fmla="*/ 14 w 86"/>
              <a:gd name="T29" fmla="*/ 10 h 87"/>
              <a:gd name="T30" fmla="*/ 30 w 86"/>
              <a:gd name="T31" fmla="*/ 3 h 87"/>
              <a:gd name="T32" fmla="*/ 47 w 86"/>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7">
                <a:moveTo>
                  <a:pt x="47" y="0"/>
                </a:moveTo>
                <a:lnTo>
                  <a:pt x="63" y="4"/>
                </a:lnTo>
                <a:lnTo>
                  <a:pt x="76" y="15"/>
                </a:lnTo>
                <a:lnTo>
                  <a:pt x="85" y="31"/>
                </a:lnTo>
                <a:lnTo>
                  <a:pt x="86" y="47"/>
                </a:lnTo>
                <a:lnTo>
                  <a:pt x="82" y="63"/>
                </a:lnTo>
                <a:lnTo>
                  <a:pt x="72" y="76"/>
                </a:lnTo>
                <a:lnTo>
                  <a:pt x="57" y="85"/>
                </a:lnTo>
                <a:lnTo>
                  <a:pt x="39" y="87"/>
                </a:lnTo>
                <a:lnTo>
                  <a:pt x="23" y="82"/>
                </a:lnTo>
                <a:lnTo>
                  <a:pt x="10" y="72"/>
                </a:lnTo>
                <a:lnTo>
                  <a:pt x="2" y="57"/>
                </a:lnTo>
                <a:lnTo>
                  <a:pt x="0" y="40"/>
                </a:lnTo>
                <a:lnTo>
                  <a:pt x="4" y="23"/>
                </a:lnTo>
                <a:lnTo>
                  <a:pt x="14" y="10"/>
                </a:lnTo>
                <a:lnTo>
                  <a:pt x="30" y="3"/>
                </a:lnTo>
                <a:lnTo>
                  <a:pt x="47"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1" name="Freeform 82">
            <a:extLst>
              <a:ext uri="{FF2B5EF4-FFF2-40B4-BE49-F238E27FC236}">
                <a16:creationId xmlns:a16="http://schemas.microsoft.com/office/drawing/2014/main" id="{F2DC2A17-3C65-49B6-A2BE-44761077C65B}"/>
              </a:ext>
            </a:extLst>
          </p:cNvPr>
          <p:cNvSpPr>
            <a:spLocks/>
          </p:cNvSpPr>
          <p:nvPr/>
        </p:nvSpPr>
        <p:spPr bwMode="auto">
          <a:xfrm>
            <a:off x="6031009" y="3306784"/>
            <a:ext cx="904283" cy="750726"/>
          </a:xfrm>
          <a:custGeom>
            <a:avLst/>
            <a:gdLst>
              <a:gd name="T0" fmla="*/ 417 w 741"/>
              <a:gd name="T1" fmla="*/ 0 h 617"/>
              <a:gd name="T2" fmla="*/ 708 w 741"/>
              <a:gd name="T3" fmla="*/ 213 h 617"/>
              <a:gd name="T4" fmla="*/ 724 w 741"/>
              <a:gd name="T5" fmla="*/ 228 h 617"/>
              <a:gd name="T6" fmla="*/ 736 w 741"/>
              <a:gd name="T7" fmla="*/ 247 h 617"/>
              <a:gd name="T8" fmla="*/ 741 w 741"/>
              <a:gd name="T9" fmla="*/ 269 h 617"/>
              <a:gd name="T10" fmla="*/ 739 w 741"/>
              <a:gd name="T11" fmla="*/ 291 h 617"/>
              <a:gd name="T12" fmla="*/ 730 w 741"/>
              <a:gd name="T13" fmla="*/ 312 h 617"/>
              <a:gd name="T14" fmla="*/ 723 w 741"/>
              <a:gd name="T15" fmla="*/ 322 h 617"/>
              <a:gd name="T16" fmla="*/ 707 w 741"/>
              <a:gd name="T17" fmla="*/ 336 h 617"/>
              <a:gd name="T18" fmla="*/ 689 w 741"/>
              <a:gd name="T19" fmla="*/ 343 h 617"/>
              <a:gd name="T20" fmla="*/ 668 w 741"/>
              <a:gd name="T21" fmla="*/ 346 h 617"/>
              <a:gd name="T22" fmla="*/ 649 w 741"/>
              <a:gd name="T23" fmla="*/ 343 h 617"/>
              <a:gd name="T24" fmla="*/ 649 w 741"/>
              <a:gd name="T25" fmla="*/ 343 h 617"/>
              <a:gd name="T26" fmla="*/ 667 w 741"/>
              <a:gd name="T27" fmla="*/ 358 h 617"/>
              <a:gd name="T28" fmla="*/ 677 w 741"/>
              <a:gd name="T29" fmla="*/ 377 h 617"/>
              <a:gd name="T30" fmla="*/ 683 w 741"/>
              <a:gd name="T31" fmla="*/ 399 h 617"/>
              <a:gd name="T32" fmla="*/ 680 w 741"/>
              <a:gd name="T33" fmla="*/ 421 h 617"/>
              <a:gd name="T34" fmla="*/ 671 w 741"/>
              <a:gd name="T35" fmla="*/ 442 h 617"/>
              <a:gd name="T36" fmla="*/ 668 w 741"/>
              <a:gd name="T37" fmla="*/ 446 h 617"/>
              <a:gd name="T38" fmla="*/ 664 w 741"/>
              <a:gd name="T39" fmla="*/ 452 h 617"/>
              <a:gd name="T40" fmla="*/ 649 w 741"/>
              <a:gd name="T41" fmla="*/ 464 h 617"/>
              <a:gd name="T42" fmla="*/ 630 w 741"/>
              <a:gd name="T43" fmla="*/ 472 h 617"/>
              <a:gd name="T44" fmla="*/ 611 w 741"/>
              <a:gd name="T45" fmla="*/ 475 h 617"/>
              <a:gd name="T46" fmla="*/ 592 w 741"/>
              <a:gd name="T47" fmla="*/ 472 h 617"/>
              <a:gd name="T48" fmla="*/ 573 w 741"/>
              <a:gd name="T49" fmla="*/ 464 h 617"/>
              <a:gd name="T50" fmla="*/ 530 w 741"/>
              <a:gd name="T51" fmla="*/ 437 h 617"/>
              <a:gd name="T52" fmla="*/ 543 w 741"/>
              <a:gd name="T53" fmla="*/ 453 h 617"/>
              <a:gd name="T54" fmla="*/ 552 w 741"/>
              <a:gd name="T55" fmla="*/ 471 h 617"/>
              <a:gd name="T56" fmla="*/ 555 w 741"/>
              <a:gd name="T57" fmla="*/ 490 h 617"/>
              <a:gd name="T58" fmla="*/ 552 w 741"/>
              <a:gd name="T59" fmla="*/ 511 h 617"/>
              <a:gd name="T60" fmla="*/ 543 w 741"/>
              <a:gd name="T61" fmla="*/ 530 h 617"/>
              <a:gd name="T62" fmla="*/ 540 w 741"/>
              <a:gd name="T63" fmla="*/ 534 h 617"/>
              <a:gd name="T64" fmla="*/ 536 w 741"/>
              <a:gd name="T65" fmla="*/ 539 h 617"/>
              <a:gd name="T66" fmla="*/ 521 w 741"/>
              <a:gd name="T67" fmla="*/ 552 h 617"/>
              <a:gd name="T68" fmla="*/ 502 w 741"/>
              <a:gd name="T69" fmla="*/ 561 h 617"/>
              <a:gd name="T70" fmla="*/ 483 w 741"/>
              <a:gd name="T71" fmla="*/ 562 h 617"/>
              <a:gd name="T72" fmla="*/ 464 w 741"/>
              <a:gd name="T73" fmla="*/ 559 h 617"/>
              <a:gd name="T74" fmla="*/ 445 w 741"/>
              <a:gd name="T75" fmla="*/ 552 h 617"/>
              <a:gd name="T76" fmla="*/ 371 w 741"/>
              <a:gd name="T77" fmla="*/ 506 h 617"/>
              <a:gd name="T78" fmla="*/ 380 w 741"/>
              <a:gd name="T79" fmla="*/ 524 h 617"/>
              <a:gd name="T80" fmla="*/ 383 w 741"/>
              <a:gd name="T81" fmla="*/ 545 h 617"/>
              <a:gd name="T82" fmla="*/ 380 w 741"/>
              <a:gd name="T83" fmla="*/ 565 h 617"/>
              <a:gd name="T84" fmla="*/ 372 w 741"/>
              <a:gd name="T85" fmla="*/ 584 h 617"/>
              <a:gd name="T86" fmla="*/ 364 w 741"/>
              <a:gd name="T87" fmla="*/ 593 h 617"/>
              <a:gd name="T88" fmla="*/ 349 w 741"/>
              <a:gd name="T89" fmla="*/ 606 h 617"/>
              <a:gd name="T90" fmla="*/ 331 w 741"/>
              <a:gd name="T91" fmla="*/ 614 h 617"/>
              <a:gd name="T92" fmla="*/ 311 w 741"/>
              <a:gd name="T93" fmla="*/ 617 h 617"/>
              <a:gd name="T94" fmla="*/ 291 w 741"/>
              <a:gd name="T95" fmla="*/ 614 h 617"/>
              <a:gd name="T96" fmla="*/ 272 w 741"/>
              <a:gd name="T97" fmla="*/ 605 h 617"/>
              <a:gd name="T98" fmla="*/ 0 w 741"/>
              <a:gd name="T99" fmla="*/ 437 h 617"/>
              <a:gd name="T100" fmla="*/ 417 w 741"/>
              <a:gd name="T101"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1" h="617">
                <a:moveTo>
                  <a:pt x="417" y="0"/>
                </a:moveTo>
                <a:lnTo>
                  <a:pt x="708" y="213"/>
                </a:lnTo>
                <a:lnTo>
                  <a:pt x="724" y="228"/>
                </a:lnTo>
                <a:lnTo>
                  <a:pt x="736" y="247"/>
                </a:lnTo>
                <a:lnTo>
                  <a:pt x="741" y="269"/>
                </a:lnTo>
                <a:lnTo>
                  <a:pt x="739" y="291"/>
                </a:lnTo>
                <a:lnTo>
                  <a:pt x="730" y="312"/>
                </a:lnTo>
                <a:lnTo>
                  <a:pt x="723" y="322"/>
                </a:lnTo>
                <a:lnTo>
                  <a:pt x="707" y="336"/>
                </a:lnTo>
                <a:lnTo>
                  <a:pt x="689" y="343"/>
                </a:lnTo>
                <a:lnTo>
                  <a:pt x="668" y="346"/>
                </a:lnTo>
                <a:lnTo>
                  <a:pt x="649" y="343"/>
                </a:lnTo>
                <a:lnTo>
                  <a:pt x="649" y="343"/>
                </a:lnTo>
                <a:lnTo>
                  <a:pt x="667" y="358"/>
                </a:lnTo>
                <a:lnTo>
                  <a:pt x="677" y="377"/>
                </a:lnTo>
                <a:lnTo>
                  <a:pt x="683" y="399"/>
                </a:lnTo>
                <a:lnTo>
                  <a:pt x="680" y="421"/>
                </a:lnTo>
                <a:lnTo>
                  <a:pt x="671" y="442"/>
                </a:lnTo>
                <a:lnTo>
                  <a:pt x="668" y="446"/>
                </a:lnTo>
                <a:lnTo>
                  <a:pt x="664" y="452"/>
                </a:lnTo>
                <a:lnTo>
                  <a:pt x="649" y="464"/>
                </a:lnTo>
                <a:lnTo>
                  <a:pt x="630" y="472"/>
                </a:lnTo>
                <a:lnTo>
                  <a:pt x="611" y="475"/>
                </a:lnTo>
                <a:lnTo>
                  <a:pt x="592" y="472"/>
                </a:lnTo>
                <a:lnTo>
                  <a:pt x="573" y="464"/>
                </a:lnTo>
                <a:lnTo>
                  <a:pt x="530" y="437"/>
                </a:lnTo>
                <a:lnTo>
                  <a:pt x="543" y="453"/>
                </a:lnTo>
                <a:lnTo>
                  <a:pt x="552" y="471"/>
                </a:lnTo>
                <a:lnTo>
                  <a:pt x="555" y="490"/>
                </a:lnTo>
                <a:lnTo>
                  <a:pt x="552" y="511"/>
                </a:lnTo>
                <a:lnTo>
                  <a:pt x="543" y="530"/>
                </a:lnTo>
                <a:lnTo>
                  <a:pt x="540" y="534"/>
                </a:lnTo>
                <a:lnTo>
                  <a:pt x="536" y="539"/>
                </a:lnTo>
                <a:lnTo>
                  <a:pt x="521" y="552"/>
                </a:lnTo>
                <a:lnTo>
                  <a:pt x="502" y="561"/>
                </a:lnTo>
                <a:lnTo>
                  <a:pt x="483" y="562"/>
                </a:lnTo>
                <a:lnTo>
                  <a:pt x="464" y="559"/>
                </a:lnTo>
                <a:lnTo>
                  <a:pt x="445" y="552"/>
                </a:lnTo>
                <a:lnTo>
                  <a:pt x="371" y="506"/>
                </a:lnTo>
                <a:lnTo>
                  <a:pt x="380" y="524"/>
                </a:lnTo>
                <a:lnTo>
                  <a:pt x="383" y="545"/>
                </a:lnTo>
                <a:lnTo>
                  <a:pt x="380" y="565"/>
                </a:lnTo>
                <a:lnTo>
                  <a:pt x="372" y="584"/>
                </a:lnTo>
                <a:lnTo>
                  <a:pt x="364" y="593"/>
                </a:lnTo>
                <a:lnTo>
                  <a:pt x="349" y="606"/>
                </a:lnTo>
                <a:lnTo>
                  <a:pt x="331" y="614"/>
                </a:lnTo>
                <a:lnTo>
                  <a:pt x="311" y="617"/>
                </a:lnTo>
                <a:lnTo>
                  <a:pt x="291" y="614"/>
                </a:lnTo>
                <a:lnTo>
                  <a:pt x="272" y="605"/>
                </a:lnTo>
                <a:lnTo>
                  <a:pt x="0" y="437"/>
                </a:lnTo>
                <a:lnTo>
                  <a:pt x="417" y="0"/>
                </a:lnTo>
                <a:close/>
              </a:path>
            </a:pathLst>
          </a:custGeom>
          <a:solidFill>
            <a:srgbClr val="BF8848"/>
          </a:solidFill>
          <a:ln w="0">
            <a:solidFill>
              <a:srgbClr val="BF8848"/>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2" name="Freeform 83">
            <a:extLst>
              <a:ext uri="{FF2B5EF4-FFF2-40B4-BE49-F238E27FC236}">
                <a16:creationId xmlns:a16="http://schemas.microsoft.com/office/drawing/2014/main" id="{FA22A2D2-B293-4435-8BA7-49A87ECFC2ED}"/>
              </a:ext>
            </a:extLst>
          </p:cNvPr>
          <p:cNvSpPr>
            <a:spLocks/>
          </p:cNvSpPr>
          <p:nvPr/>
        </p:nvSpPr>
        <p:spPr bwMode="auto">
          <a:xfrm>
            <a:off x="5882329" y="3535901"/>
            <a:ext cx="216931" cy="402175"/>
          </a:xfrm>
          <a:custGeom>
            <a:avLst/>
            <a:gdLst>
              <a:gd name="T0" fmla="*/ 99 w 178"/>
              <a:gd name="T1" fmla="*/ 0 h 330"/>
              <a:gd name="T2" fmla="*/ 121 w 178"/>
              <a:gd name="T3" fmla="*/ 2 h 330"/>
              <a:gd name="T4" fmla="*/ 143 w 178"/>
              <a:gd name="T5" fmla="*/ 9 h 330"/>
              <a:gd name="T6" fmla="*/ 159 w 178"/>
              <a:gd name="T7" fmla="*/ 24 h 330"/>
              <a:gd name="T8" fmla="*/ 171 w 178"/>
              <a:gd name="T9" fmla="*/ 42 h 330"/>
              <a:gd name="T10" fmla="*/ 178 w 178"/>
              <a:gd name="T11" fmla="*/ 64 h 330"/>
              <a:gd name="T12" fmla="*/ 177 w 178"/>
              <a:gd name="T13" fmla="*/ 86 h 330"/>
              <a:gd name="T14" fmla="*/ 141 w 178"/>
              <a:gd name="T15" fmla="*/ 274 h 330"/>
              <a:gd name="T16" fmla="*/ 133 w 178"/>
              <a:gd name="T17" fmla="*/ 295 h 330"/>
              <a:gd name="T18" fmla="*/ 119 w 178"/>
              <a:gd name="T19" fmla="*/ 312 h 330"/>
              <a:gd name="T20" fmla="*/ 100 w 178"/>
              <a:gd name="T21" fmla="*/ 324 h 330"/>
              <a:gd name="T22" fmla="*/ 80 w 178"/>
              <a:gd name="T23" fmla="*/ 330 h 330"/>
              <a:gd name="T24" fmla="*/ 56 w 178"/>
              <a:gd name="T25" fmla="*/ 330 h 330"/>
              <a:gd name="T26" fmla="*/ 50 w 178"/>
              <a:gd name="T27" fmla="*/ 327 h 330"/>
              <a:gd name="T28" fmla="*/ 44 w 178"/>
              <a:gd name="T29" fmla="*/ 326 h 330"/>
              <a:gd name="T30" fmla="*/ 28 w 178"/>
              <a:gd name="T31" fmla="*/ 315 h 330"/>
              <a:gd name="T32" fmla="*/ 13 w 178"/>
              <a:gd name="T33" fmla="*/ 302 h 330"/>
              <a:gd name="T34" fmla="*/ 4 w 178"/>
              <a:gd name="T35" fmla="*/ 284 h 330"/>
              <a:gd name="T36" fmla="*/ 0 w 178"/>
              <a:gd name="T37" fmla="*/ 265 h 330"/>
              <a:gd name="T38" fmla="*/ 2 w 178"/>
              <a:gd name="T39" fmla="*/ 245 h 330"/>
              <a:gd name="T40" fmla="*/ 35 w 178"/>
              <a:gd name="T41" fmla="*/ 56 h 330"/>
              <a:gd name="T42" fmla="*/ 44 w 178"/>
              <a:gd name="T43" fmla="*/ 36 h 330"/>
              <a:gd name="T44" fmla="*/ 59 w 178"/>
              <a:gd name="T45" fmla="*/ 18 h 330"/>
              <a:gd name="T46" fmla="*/ 77 w 178"/>
              <a:gd name="T47" fmla="*/ 6 h 330"/>
              <a:gd name="T48" fmla="*/ 99 w 178"/>
              <a:gd name="T4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30">
                <a:moveTo>
                  <a:pt x="99" y="0"/>
                </a:moveTo>
                <a:lnTo>
                  <a:pt x="121" y="2"/>
                </a:lnTo>
                <a:lnTo>
                  <a:pt x="143" y="9"/>
                </a:lnTo>
                <a:lnTo>
                  <a:pt x="159" y="24"/>
                </a:lnTo>
                <a:lnTo>
                  <a:pt x="171" y="42"/>
                </a:lnTo>
                <a:lnTo>
                  <a:pt x="178" y="64"/>
                </a:lnTo>
                <a:lnTo>
                  <a:pt x="177" y="86"/>
                </a:lnTo>
                <a:lnTo>
                  <a:pt x="141" y="274"/>
                </a:lnTo>
                <a:lnTo>
                  <a:pt x="133" y="295"/>
                </a:lnTo>
                <a:lnTo>
                  <a:pt x="119" y="312"/>
                </a:lnTo>
                <a:lnTo>
                  <a:pt x="100" y="324"/>
                </a:lnTo>
                <a:lnTo>
                  <a:pt x="80" y="330"/>
                </a:lnTo>
                <a:lnTo>
                  <a:pt x="56" y="330"/>
                </a:lnTo>
                <a:lnTo>
                  <a:pt x="50" y="327"/>
                </a:lnTo>
                <a:lnTo>
                  <a:pt x="44" y="326"/>
                </a:lnTo>
                <a:lnTo>
                  <a:pt x="28" y="315"/>
                </a:lnTo>
                <a:lnTo>
                  <a:pt x="13" y="302"/>
                </a:lnTo>
                <a:lnTo>
                  <a:pt x="4" y="284"/>
                </a:lnTo>
                <a:lnTo>
                  <a:pt x="0" y="265"/>
                </a:lnTo>
                <a:lnTo>
                  <a:pt x="2" y="245"/>
                </a:lnTo>
                <a:lnTo>
                  <a:pt x="35" y="56"/>
                </a:lnTo>
                <a:lnTo>
                  <a:pt x="44" y="36"/>
                </a:lnTo>
                <a:lnTo>
                  <a:pt x="59" y="18"/>
                </a:lnTo>
                <a:lnTo>
                  <a:pt x="77" y="6"/>
                </a:lnTo>
                <a:lnTo>
                  <a:pt x="99"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3" name="Freeform 84">
            <a:extLst>
              <a:ext uri="{FF2B5EF4-FFF2-40B4-BE49-F238E27FC236}">
                <a16:creationId xmlns:a16="http://schemas.microsoft.com/office/drawing/2014/main" id="{0C383850-C3CF-4C12-B095-8BC4D957ACC3}"/>
              </a:ext>
            </a:extLst>
          </p:cNvPr>
          <p:cNvSpPr>
            <a:spLocks/>
          </p:cNvSpPr>
          <p:nvPr/>
        </p:nvSpPr>
        <p:spPr bwMode="auto">
          <a:xfrm>
            <a:off x="6038323" y="3626084"/>
            <a:ext cx="209617" cy="385113"/>
          </a:xfrm>
          <a:custGeom>
            <a:avLst/>
            <a:gdLst>
              <a:gd name="T0" fmla="*/ 94 w 171"/>
              <a:gd name="T1" fmla="*/ 0 h 317"/>
              <a:gd name="T2" fmla="*/ 116 w 171"/>
              <a:gd name="T3" fmla="*/ 0 h 317"/>
              <a:gd name="T4" fmla="*/ 137 w 171"/>
              <a:gd name="T5" fmla="*/ 9 h 317"/>
              <a:gd name="T6" fmla="*/ 154 w 171"/>
              <a:gd name="T7" fmla="*/ 23 h 317"/>
              <a:gd name="T8" fmla="*/ 165 w 171"/>
              <a:gd name="T9" fmla="*/ 40 h 317"/>
              <a:gd name="T10" fmla="*/ 171 w 171"/>
              <a:gd name="T11" fmla="*/ 61 h 317"/>
              <a:gd name="T12" fmla="*/ 171 w 171"/>
              <a:gd name="T13" fmla="*/ 83 h 317"/>
              <a:gd name="T14" fmla="*/ 137 w 171"/>
              <a:gd name="T15" fmla="*/ 262 h 317"/>
              <a:gd name="T16" fmla="*/ 128 w 171"/>
              <a:gd name="T17" fmla="*/ 283 h 317"/>
              <a:gd name="T18" fmla="*/ 115 w 171"/>
              <a:gd name="T19" fmla="*/ 301 h 317"/>
              <a:gd name="T20" fmla="*/ 97 w 171"/>
              <a:gd name="T21" fmla="*/ 311 h 317"/>
              <a:gd name="T22" fmla="*/ 76 w 171"/>
              <a:gd name="T23" fmla="*/ 317 h 317"/>
              <a:gd name="T24" fmla="*/ 54 w 171"/>
              <a:gd name="T25" fmla="*/ 317 h 317"/>
              <a:gd name="T26" fmla="*/ 44 w 171"/>
              <a:gd name="T27" fmla="*/ 312 h 317"/>
              <a:gd name="T28" fmla="*/ 26 w 171"/>
              <a:gd name="T29" fmla="*/ 304 h 317"/>
              <a:gd name="T30" fmla="*/ 13 w 171"/>
              <a:gd name="T31" fmla="*/ 290 h 317"/>
              <a:gd name="T32" fmla="*/ 4 w 171"/>
              <a:gd name="T33" fmla="*/ 273 h 317"/>
              <a:gd name="T34" fmla="*/ 0 w 171"/>
              <a:gd name="T35" fmla="*/ 255 h 317"/>
              <a:gd name="T36" fmla="*/ 1 w 171"/>
              <a:gd name="T37" fmla="*/ 234 h 317"/>
              <a:gd name="T38" fmla="*/ 35 w 171"/>
              <a:gd name="T39" fmla="*/ 55 h 317"/>
              <a:gd name="T40" fmla="*/ 42 w 171"/>
              <a:gd name="T41" fmla="*/ 34 h 317"/>
              <a:gd name="T42" fmla="*/ 57 w 171"/>
              <a:gd name="T43" fmla="*/ 17 h 317"/>
              <a:gd name="T44" fmla="*/ 75 w 171"/>
              <a:gd name="T45" fmla="*/ 6 h 317"/>
              <a:gd name="T46" fmla="*/ 94 w 171"/>
              <a:gd name="T4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317">
                <a:moveTo>
                  <a:pt x="94" y="0"/>
                </a:moveTo>
                <a:lnTo>
                  <a:pt x="116" y="0"/>
                </a:lnTo>
                <a:lnTo>
                  <a:pt x="137" y="9"/>
                </a:lnTo>
                <a:lnTo>
                  <a:pt x="154" y="23"/>
                </a:lnTo>
                <a:lnTo>
                  <a:pt x="165" y="40"/>
                </a:lnTo>
                <a:lnTo>
                  <a:pt x="171" y="61"/>
                </a:lnTo>
                <a:lnTo>
                  <a:pt x="171" y="83"/>
                </a:lnTo>
                <a:lnTo>
                  <a:pt x="137" y="262"/>
                </a:lnTo>
                <a:lnTo>
                  <a:pt x="128" y="283"/>
                </a:lnTo>
                <a:lnTo>
                  <a:pt x="115" y="301"/>
                </a:lnTo>
                <a:lnTo>
                  <a:pt x="97" y="311"/>
                </a:lnTo>
                <a:lnTo>
                  <a:pt x="76" y="317"/>
                </a:lnTo>
                <a:lnTo>
                  <a:pt x="54" y="317"/>
                </a:lnTo>
                <a:lnTo>
                  <a:pt x="44" y="312"/>
                </a:lnTo>
                <a:lnTo>
                  <a:pt x="26" y="304"/>
                </a:lnTo>
                <a:lnTo>
                  <a:pt x="13" y="290"/>
                </a:lnTo>
                <a:lnTo>
                  <a:pt x="4" y="273"/>
                </a:lnTo>
                <a:lnTo>
                  <a:pt x="0" y="255"/>
                </a:lnTo>
                <a:lnTo>
                  <a:pt x="1" y="234"/>
                </a:lnTo>
                <a:lnTo>
                  <a:pt x="35" y="55"/>
                </a:lnTo>
                <a:lnTo>
                  <a:pt x="42" y="34"/>
                </a:lnTo>
                <a:lnTo>
                  <a:pt x="57" y="17"/>
                </a:lnTo>
                <a:lnTo>
                  <a:pt x="75" y="6"/>
                </a:lnTo>
                <a:lnTo>
                  <a:pt x="94"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4" name="Freeform 85">
            <a:extLst>
              <a:ext uri="{FF2B5EF4-FFF2-40B4-BE49-F238E27FC236}">
                <a16:creationId xmlns:a16="http://schemas.microsoft.com/office/drawing/2014/main" id="{7A78C64B-A06F-4434-A653-C494691BEB92}"/>
              </a:ext>
            </a:extLst>
          </p:cNvPr>
          <p:cNvSpPr>
            <a:spLocks/>
          </p:cNvSpPr>
          <p:nvPr/>
        </p:nvSpPr>
        <p:spPr bwMode="auto">
          <a:xfrm>
            <a:off x="6179693" y="3713833"/>
            <a:ext cx="187682" cy="348551"/>
          </a:xfrm>
          <a:custGeom>
            <a:avLst/>
            <a:gdLst>
              <a:gd name="T0" fmla="*/ 85 w 154"/>
              <a:gd name="T1" fmla="*/ 0 h 285"/>
              <a:gd name="T2" fmla="*/ 104 w 154"/>
              <a:gd name="T3" fmla="*/ 0 h 285"/>
              <a:gd name="T4" fmla="*/ 123 w 154"/>
              <a:gd name="T5" fmla="*/ 7 h 285"/>
              <a:gd name="T6" fmla="*/ 138 w 154"/>
              <a:gd name="T7" fmla="*/ 20 h 285"/>
              <a:gd name="T8" fmla="*/ 148 w 154"/>
              <a:gd name="T9" fmla="*/ 35 h 285"/>
              <a:gd name="T10" fmla="*/ 154 w 154"/>
              <a:gd name="T11" fmla="*/ 54 h 285"/>
              <a:gd name="T12" fmla="*/ 153 w 154"/>
              <a:gd name="T13" fmla="*/ 73 h 285"/>
              <a:gd name="T14" fmla="*/ 122 w 154"/>
              <a:gd name="T15" fmla="*/ 237 h 285"/>
              <a:gd name="T16" fmla="*/ 116 w 154"/>
              <a:gd name="T17" fmla="*/ 256 h 285"/>
              <a:gd name="T18" fmla="*/ 103 w 154"/>
              <a:gd name="T19" fmla="*/ 270 h 285"/>
              <a:gd name="T20" fmla="*/ 88 w 154"/>
              <a:gd name="T21" fmla="*/ 281 h 285"/>
              <a:gd name="T22" fmla="*/ 69 w 154"/>
              <a:gd name="T23" fmla="*/ 285 h 285"/>
              <a:gd name="T24" fmla="*/ 48 w 154"/>
              <a:gd name="T25" fmla="*/ 285 h 285"/>
              <a:gd name="T26" fmla="*/ 39 w 154"/>
              <a:gd name="T27" fmla="*/ 282 h 285"/>
              <a:gd name="T28" fmla="*/ 20 w 154"/>
              <a:gd name="T29" fmla="*/ 270 h 285"/>
              <a:gd name="T30" fmla="*/ 7 w 154"/>
              <a:gd name="T31" fmla="*/ 254 h 285"/>
              <a:gd name="T32" fmla="*/ 0 w 154"/>
              <a:gd name="T33" fmla="*/ 234 h 285"/>
              <a:gd name="T34" fmla="*/ 1 w 154"/>
              <a:gd name="T35" fmla="*/ 211 h 285"/>
              <a:gd name="T36" fmla="*/ 30 w 154"/>
              <a:gd name="T37" fmla="*/ 48 h 285"/>
              <a:gd name="T38" fmla="*/ 38 w 154"/>
              <a:gd name="T39" fmla="*/ 30 h 285"/>
              <a:gd name="T40" fmla="*/ 50 w 154"/>
              <a:gd name="T41" fmla="*/ 14 h 285"/>
              <a:gd name="T42" fmla="*/ 66 w 154"/>
              <a:gd name="T43" fmla="*/ 4 h 285"/>
              <a:gd name="T44" fmla="*/ 85 w 154"/>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285">
                <a:moveTo>
                  <a:pt x="85" y="0"/>
                </a:moveTo>
                <a:lnTo>
                  <a:pt x="104" y="0"/>
                </a:lnTo>
                <a:lnTo>
                  <a:pt x="123" y="7"/>
                </a:lnTo>
                <a:lnTo>
                  <a:pt x="138" y="20"/>
                </a:lnTo>
                <a:lnTo>
                  <a:pt x="148" y="35"/>
                </a:lnTo>
                <a:lnTo>
                  <a:pt x="154" y="54"/>
                </a:lnTo>
                <a:lnTo>
                  <a:pt x="153" y="73"/>
                </a:lnTo>
                <a:lnTo>
                  <a:pt x="122" y="237"/>
                </a:lnTo>
                <a:lnTo>
                  <a:pt x="116" y="256"/>
                </a:lnTo>
                <a:lnTo>
                  <a:pt x="103" y="270"/>
                </a:lnTo>
                <a:lnTo>
                  <a:pt x="88" y="281"/>
                </a:lnTo>
                <a:lnTo>
                  <a:pt x="69" y="285"/>
                </a:lnTo>
                <a:lnTo>
                  <a:pt x="48" y="285"/>
                </a:lnTo>
                <a:lnTo>
                  <a:pt x="39" y="282"/>
                </a:lnTo>
                <a:lnTo>
                  <a:pt x="20" y="270"/>
                </a:lnTo>
                <a:lnTo>
                  <a:pt x="7" y="254"/>
                </a:lnTo>
                <a:lnTo>
                  <a:pt x="0" y="234"/>
                </a:lnTo>
                <a:lnTo>
                  <a:pt x="1" y="211"/>
                </a:lnTo>
                <a:lnTo>
                  <a:pt x="30" y="48"/>
                </a:lnTo>
                <a:lnTo>
                  <a:pt x="38" y="30"/>
                </a:lnTo>
                <a:lnTo>
                  <a:pt x="50" y="14"/>
                </a:lnTo>
                <a:lnTo>
                  <a:pt x="66" y="4"/>
                </a:lnTo>
                <a:lnTo>
                  <a:pt x="85"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5" name="Freeform 86">
            <a:extLst>
              <a:ext uri="{FF2B5EF4-FFF2-40B4-BE49-F238E27FC236}">
                <a16:creationId xmlns:a16="http://schemas.microsoft.com/office/drawing/2014/main" id="{6143AAF5-253C-4417-BDC8-B230245A0ACF}"/>
              </a:ext>
            </a:extLst>
          </p:cNvPr>
          <p:cNvSpPr>
            <a:spLocks/>
          </p:cNvSpPr>
          <p:nvPr/>
        </p:nvSpPr>
        <p:spPr bwMode="auto">
          <a:xfrm>
            <a:off x="5745832" y="3504214"/>
            <a:ext cx="185244" cy="350988"/>
          </a:xfrm>
          <a:custGeom>
            <a:avLst/>
            <a:gdLst>
              <a:gd name="T0" fmla="*/ 84 w 153"/>
              <a:gd name="T1" fmla="*/ 0 h 287"/>
              <a:gd name="T2" fmla="*/ 105 w 153"/>
              <a:gd name="T3" fmla="*/ 2 h 287"/>
              <a:gd name="T4" fmla="*/ 122 w 153"/>
              <a:gd name="T5" fmla="*/ 8 h 287"/>
              <a:gd name="T6" fmla="*/ 139 w 153"/>
              <a:gd name="T7" fmla="*/ 21 h 287"/>
              <a:gd name="T8" fmla="*/ 149 w 153"/>
              <a:gd name="T9" fmla="*/ 37 h 287"/>
              <a:gd name="T10" fmla="*/ 153 w 153"/>
              <a:gd name="T11" fmla="*/ 55 h 287"/>
              <a:gd name="T12" fmla="*/ 153 w 153"/>
              <a:gd name="T13" fmla="*/ 75 h 287"/>
              <a:gd name="T14" fmla="*/ 122 w 153"/>
              <a:gd name="T15" fmla="*/ 237 h 287"/>
              <a:gd name="T16" fmla="*/ 115 w 153"/>
              <a:gd name="T17" fmla="*/ 256 h 287"/>
              <a:gd name="T18" fmla="*/ 103 w 153"/>
              <a:gd name="T19" fmla="*/ 271 h 287"/>
              <a:gd name="T20" fmla="*/ 87 w 153"/>
              <a:gd name="T21" fmla="*/ 281 h 287"/>
              <a:gd name="T22" fmla="*/ 68 w 153"/>
              <a:gd name="T23" fmla="*/ 287 h 287"/>
              <a:gd name="T24" fmla="*/ 49 w 153"/>
              <a:gd name="T25" fmla="*/ 286 h 287"/>
              <a:gd name="T26" fmla="*/ 38 w 153"/>
              <a:gd name="T27" fmla="*/ 283 h 287"/>
              <a:gd name="T28" fmla="*/ 19 w 153"/>
              <a:gd name="T29" fmla="*/ 271 h 287"/>
              <a:gd name="T30" fmla="*/ 6 w 153"/>
              <a:gd name="T31" fmla="*/ 255 h 287"/>
              <a:gd name="T32" fmla="*/ 0 w 153"/>
              <a:gd name="T33" fmla="*/ 234 h 287"/>
              <a:gd name="T34" fmla="*/ 0 w 153"/>
              <a:gd name="T35" fmla="*/ 212 h 287"/>
              <a:gd name="T36" fmla="*/ 31 w 153"/>
              <a:gd name="T37" fmla="*/ 49 h 287"/>
              <a:gd name="T38" fmla="*/ 38 w 153"/>
              <a:gd name="T39" fmla="*/ 31 h 287"/>
              <a:gd name="T40" fmla="*/ 50 w 153"/>
              <a:gd name="T41" fmla="*/ 17 h 287"/>
              <a:gd name="T42" fmla="*/ 66 w 153"/>
              <a:gd name="T43" fmla="*/ 5 h 287"/>
              <a:gd name="T44" fmla="*/ 84 w 153"/>
              <a:gd name="T4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87">
                <a:moveTo>
                  <a:pt x="84" y="0"/>
                </a:moveTo>
                <a:lnTo>
                  <a:pt x="105" y="2"/>
                </a:lnTo>
                <a:lnTo>
                  <a:pt x="122" y="8"/>
                </a:lnTo>
                <a:lnTo>
                  <a:pt x="139" y="21"/>
                </a:lnTo>
                <a:lnTo>
                  <a:pt x="149" y="37"/>
                </a:lnTo>
                <a:lnTo>
                  <a:pt x="153" y="55"/>
                </a:lnTo>
                <a:lnTo>
                  <a:pt x="153" y="75"/>
                </a:lnTo>
                <a:lnTo>
                  <a:pt x="122" y="237"/>
                </a:lnTo>
                <a:lnTo>
                  <a:pt x="115" y="256"/>
                </a:lnTo>
                <a:lnTo>
                  <a:pt x="103" y="271"/>
                </a:lnTo>
                <a:lnTo>
                  <a:pt x="87" y="281"/>
                </a:lnTo>
                <a:lnTo>
                  <a:pt x="68" y="287"/>
                </a:lnTo>
                <a:lnTo>
                  <a:pt x="49" y="286"/>
                </a:lnTo>
                <a:lnTo>
                  <a:pt x="38" y="283"/>
                </a:lnTo>
                <a:lnTo>
                  <a:pt x="19" y="271"/>
                </a:lnTo>
                <a:lnTo>
                  <a:pt x="6" y="255"/>
                </a:lnTo>
                <a:lnTo>
                  <a:pt x="0" y="234"/>
                </a:lnTo>
                <a:lnTo>
                  <a:pt x="0" y="212"/>
                </a:lnTo>
                <a:lnTo>
                  <a:pt x="31" y="49"/>
                </a:lnTo>
                <a:lnTo>
                  <a:pt x="38" y="31"/>
                </a:lnTo>
                <a:lnTo>
                  <a:pt x="50" y="17"/>
                </a:lnTo>
                <a:lnTo>
                  <a:pt x="66" y="5"/>
                </a:lnTo>
                <a:lnTo>
                  <a:pt x="84"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6" name="Freeform 87">
            <a:extLst>
              <a:ext uri="{FF2B5EF4-FFF2-40B4-BE49-F238E27FC236}">
                <a16:creationId xmlns:a16="http://schemas.microsoft.com/office/drawing/2014/main" id="{D2B8FD9D-8771-4792-90E8-E986824AACF4}"/>
              </a:ext>
            </a:extLst>
          </p:cNvPr>
          <p:cNvSpPr>
            <a:spLocks noEditPoints="1"/>
          </p:cNvSpPr>
          <p:nvPr/>
        </p:nvSpPr>
        <p:spPr bwMode="auto">
          <a:xfrm>
            <a:off x="5482590" y="2266005"/>
            <a:ext cx="277866" cy="270554"/>
          </a:xfrm>
          <a:custGeom>
            <a:avLst/>
            <a:gdLst>
              <a:gd name="T0" fmla="*/ 208 w 228"/>
              <a:gd name="T1" fmla="*/ 179 h 223"/>
              <a:gd name="T2" fmla="*/ 228 w 228"/>
              <a:gd name="T3" fmla="*/ 204 h 223"/>
              <a:gd name="T4" fmla="*/ 203 w 228"/>
              <a:gd name="T5" fmla="*/ 223 h 223"/>
              <a:gd name="T6" fmla="*/ 183 w 228"/>
              <a:gd name="T7" fmla="*/ 198 h 223"/>
              <a:gd name="T8" fmla="*/ 208 w 228"/>
              <a:gd name="T9" fmla="*/ 179 h 223"/>
              <a:gd name="T10" fmla="*/ 165 w 228"/>
              <a:gd name="T11" fmla="*/ 129 h 223"/>
              <a:gd name="T12" fmla="*/ 181 w 228"/>
              <a:gd name="T13" fmla="*/ 146 h 223"/>
              <a:gd name="T14" fmla="*/ 187 w 228"/>
              <a:gd name="T15" fmla="*/ 154 h 223"/>
              <a:gd name="T16" fmla="*/ 162 w 228"/>
              <a:gd name="T17" fmla="*/ 173 h 223"/>
              <a:gd name="T18" fmla="*/ 159 w 228"/>
              <a:gd name="T19" fmla="*/ 168 h 223"/>
              <a:gd name="T20" fmla="*/ 142 w 228"/>
              <a:gd name="T21" fmla="*/ 151 h 223"/>
              <a:gd name="T22" fmla="*/ 165 w 228"/>
              <a:gd name="T23" fmla="*/ 129 h 223"/>
              <a:gd name="T24" fmla="*/ 118 w 228"/>
              <a:gd name="T25" fmla="*/ 83 h 223"/>
              <a:gd name="T26" fmla="*/ 133 w 228"/>
              <a:gd name="T27" fmla="*/ 95 h 223"/>
              <a:gd name="T28" fmla="*/ 143 w 228"/>
              <a:gd name="T29" fmla="*/ 105 h 223"/>
              <a:gd name="T30" fmla="*/ 119 w 228"/>
              <a:gd name="T31" fmla="*/ 127 h 223"/>
              <a:gd name="T32" fmla="*/ 111 w 228"/>
              <a:gd name="T33" fmla="*/ 117 h 223"/>
              <a:gd name="T34" fmla="*/ 97 w 228"/>
              <a:gd name="T35" fmla="*/ 106 h 223"/>
              <a:gd name="T36" fmla="*/ 118 w 228"/>
              <a:gd name="T37" fmla="*/ 83 h 223"/>
              <a:gd name="T38" fmla="*/ 69 w 228"/>
              <a:gd name="T39" fmla="*/ 39 h 223"/>
              <a:gd name="T40" fmla="*/ 78 w 228"/>
              <a:gd name="T41" fmla="*/ 46 h 223"/>
              <a:gd name="T42" fmla="*/ 94 w 228"/>
              <a:gd name="T43" fmla="*/ 61 h 223"/>
              <a:gd name="T44" fmla="*/ 74 w 228"/>
              <a:gd name="T45" fmla="*/ 84 h 223"/>
              <a:gd name="T46" fmla="*/ 56 w 228"/>
              <a:gd name="T47" fmla="*/ 68 h 223"/>
              <a:gd name="T48" fmla="*/ 52 w 228"/>
              <a:gd name="T49" fmla="*/ 65 h 223"/>
              <a:gd name="T50" fmla="*/ 69 w 228"/>
              <a:gd name="T51" fmla="*/ 39 h 223"/>
              <a:gd name="T52" fmla="*/ 18 w 228"/>
              <a:gd name="T53" fmla="*/ 0 h 223"/>
              <a:gd name="T54" fmla="*/ 43 w 228"/>
              <a:gd name="T55" fmla="*/ 20 h 223"/>
              <a:gd name="T56" fmla="*/ 25 w 228"/>
              <a:gd name="T57" fmla="*/ 46 h 223"/>
              <a:gd name="T58" fmla="*/ 0 w 228"/>
              <a:gd name="T59" fmla="*/ 27 h 223"/>
              <a:gd name="T60" fmla="*/ 18 w 228"/>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3">
                <a:moveTo>
                  <a:pt x="208" y="179"/>
                </a:moveTo>
                <a:lnTo>
                  <a:pt x="228" y="204"/>
                </a:lnTo>
                <a:lnTo>
                  <a:pt x="203" y="223"/>
                </a:lnTo>
                <a:lnTo>
                  <a:pt x="183" y="198"/>
                </a:lnTo>
                <a:lnTo>
                  <a:pt x="208" y="179"/>
                </a:lnTo>
                <a:close/>
                <a:moveTo>
                  <a:pt x="165" y="129"/>
                </a:moveTo>
                <a:lnTo>
                  <a:pt x="181" y="146"/>
                </a:lnTo>
                <a:lnTo>
                  <a:pt x="187" y="154"/>
                </a:lnTo>
                <a:lnTo>
                  <a:pt x="162" y="173"/>
                </a:lnTo>
                <a:lnTo>
                  <a:pt x="159" y="168"/>
                </a:lnTo>
                <a:lnTo>
                  <a:pt x="142" y="151"/>
                </a:lnTo>
                <a:lnTo>
                  <a:pt x="165" y="129"/>
                </a:lnTo>
                <a:close/>
                <a:moveTo>
                  <a:pt x="118" y="83"/>
                </a:moveTo>
                <a:lnTo>
                  <a:pt x="133" y="95"/>
                </a:lnTo>
                <a:lnTo>
                  <a:pt x="143" y="105"/>
                </a:lnTo>
                <a:lnTo>
                  <a:pt x="119" y="127"/>
                </a:lnTo>
                <a:lnTo>
                  <a:pt x="111" y="117"/>
                </a:lnTo>
                <a:lnTo>
                  <a:pt x="97" y="106"/>
                </a:lnTo>
                <a:lnTo>
                  <a:pt x="118" y="83"/>
                </a:lnTo>
                <a:close/>
                <a:moveTo>
                  <a:pt x="69" y="39"/>
                </a:moveTo>
                <a:lnTo>
                  <a:pt x="78" y="46"/>
                </a:lnTo>
                <a:lnTo>
                  <a:pt x="94" y="61"/>
                </a:lnTo>
                <a:lnTo>
                  <a:pt x="74" y="84"/>
                </a:lnTo>
                <a:lnTo>
                  <a:pt x="56" y="68"/>
                </a:lnTo>
                <a:lnTo>
                  <a:pt x="52" y="65"/>
                </a:lnTo>
                <a:lnTo>
                  <a:pt x="69" y="39"/>
                </a:lnTo>
                <a:close/>
                <a:moveTo>
                  <a:pt x="18" y="0"/>
                </a:moveTo>
                <a:lnTo>
                  <a:pt x="43" y="20"/>
                </a:lnTo>
                <a:lnTo>
                  <a:pt x="25" y="46"/>
                </a:lnTo>
                <a:lnTo>
                  <a:pt x="0" y="27"/>
                </a:lnTo>
                <a:lnTo>
                  <a:pt x="18"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7" name="Freeform 88">
            <a:extLst>
              <a:ext uri="{FF2B5EF4-FFF2-40B4-BE49-F238E27FC236}">
                <a16:creationId xmlns:a16="http://schemas.microsoft.com/office/drawing/2014/main" id="{2C00F747-A7A1-415E-8F60-FC05BBCD698D}"/>
              </a:ext>
            </a:extLst>
          </p:cNvPr>
          <p:cNvSpPr>
            <a:spLocks/>
          </p:cNvSpPr>
          <p:nvPr/>
        </p:nvSpPr>
        <p:spPr bwMode="auto">
          <a:xfrm>
            <a:off x="3890957" y="2046635"/>
            <a:ext cx="1613572" cy="480172"/>
          </a:xfrm>
          <a:custGeom>
            <a:avLst/>
            <a:gdLst>
              <a:gd name="T0" fmla="*/ 801 w 1324"/>
              <a:gd name="T1" fmla="*/ 0 h 394"/>
              <a:gd name="T2" fmla="*/ 935 w 1324"/>
              <a:gd name="T3" fmla="*/ 15 h 394"/>
              <a:gd name="T4" fmla="*/ 987 w 1324"/>
              <a:gd name="T5" fmla="*/ 26 h 394"/>
              <a:gd name="T6" fmla="*/ 1073 w 1324"/>
              <a:gd name="T7" fmla="*/ 51 h 394"/>
              <a:gd name="T8" fmla="*/ 1159 w 1324"/>
              <a:gd name="T9" fmla="*/ 84 h 394"/>
              <a:gd name="T10" fmla="*/ 1241 w 1324"/>
              <a:gd name="T11" fmla="*/ 127 h 394"/>
              <a:gd name="T12" fmla="*/ 1287 w 1324"/>
              <a:gd name="T13" fmla="*/ 154 h 394"/>
              <a:gd name="T14" fmla="*/ 1306 w 1324"/>
              <a:gd name="T15" fmla="*/ 206 h 394"/>
              <a:gd name="T16" fmla="*/ 1263 w 1324"/>
              <a:gd name="T17" fmla="*/ 178 h 394"/>
              <a:gd name="T18" fmla="*/ 1187 w 1324"/>
              <a:gd name="T19" fmla="*/ 134 h 394"/>
              <a:gd name="T20" fmla="*/ 1103 w 1324"/>
              <a:gd name="T21" fmla="*/ 96 h 394"/>
              <a:gd name="T22" fmla="*/ 1016 w 1324"/>
              <a:gd name="T23" fmla="*/ 66 h 394"/>
              <a:gd name="T24" fmla="*/ 935 w 1324"/>
              <a:gd name="T25" fmla="*/ 47 h 394"/>
              <a:gd name="T26" fmla="*/ 847 w 1324"/>
              <a:gd name="T27" fmla="*/ 35 h 394"/>
              <a:gd name="T28" fmla="*/ 757 w 1324"/>
              <a:gd name="T29" fmla="*/ 32 h 394"/>
              <a:gd name="T30" fmla="*/ 668 w 1324"/>
              <a:gd name="T31" fmla="*/ 37 h 394"/>
              <a:gd name="T32" fmla="*/ 580 w 1324"/>
              <a:gd name="T33" fmla="*/ 50 h 394"/>
              <a:gd name="T34" fmla="*/ 543 w 1324"/>
              <a:gd name="T35" fmla="*/ 59 h 394"/>
              <a:gd name="T36" fmla="*/ 458 w 1324"/>
              <a:gd name="T37" fmla="*/ 84 h 394"/>
              <a:gd name="T38" fmla="*/ 374 w 1324"/>
              <a:gd name="T39" fmla="*/ 116 h 394"/>
              <a:gd name="T40" fmla="*/ 256 w 1324"/>
              <a:gd name="T41" fmla="*/ 181 h 394"/>
              <a:gd name="T42" fmla="*/ 224 w 1324"/>
              <a:gd name="T43" fmla="*/ 203 h 394"/>
              <a:gd name="T44" fmla="*/ 152 w 1324"/>
              <a:gd name="T45" fmla="*/ 260 h 394"/>
              <a:gd name="T46" fmla="*/ 85 w 1324"/>
              <a:gd name="T47" fmla="*/ 324 h 394"/>
              <a:gd name="T48" fmla="*/ 25 w 1324"/>
              <a:gd name="T49" fmla="*/ 394 h 394"/>
              <a:gd name="T50" fmla="*/ 29 w 1324"/>
              <a:gd name="T51" fmla="*/ 335 h 394"/>
              <a:gd name="T52" fmla="*/ 94 w 1324"/>
              <a:gd name="T53" fmla="*/ 268 h 394"/>
              <a:gd name="T54" fmla="*/ 163 w 1324"/>
              <a:gd name="T55" fmla="*/ 207 h 394"/>
              <a:gd name="T56" fmla="*/ 205 w 1324"/>
              <a:gd name="T57" fmla="*/ 177 h 394"/>
              <a:gd name="T58" fmla="*/ 281 w 1324"/>
              <a:gd name="T59" fmla="*/ 128 h 394"/>
              <a:gd name="T60" fmla="*/ 402 w 1324"/>
              <a:gd name="T61" fmla="*/ 69 h 394"/>
              <a:gd name="T62" fmla="*/ 486 w 1324"/>
              <a:gd name="T63" fmla="*/ 40 h 394"/>
              <a:gd name="T64" fmla="*/ 573 w 1324"/>
              <a:gd name="T65" fmla="*/ 19 h 394"/>
              <a:gd name="T66" fmla="*/ 624 w 1324"/>
              <a:gd name="T67" fmla="*/ 10 h 394"/>
              <a:gd name="T68" fmla="*/ 713 w 1324"/>
              <a:gd name="T69" fmla="*/ 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4" h="394">
                <a:moveTo>
                  <a:pt x="757" y="0"/>
                </a:moveTo>
                <a:lnTo>
                  <a:pt x="801" y="0"/>
                </a:lnTo>
                <a:lnTo>
                  <a:pt x="847" y="3"/>
                </a:lnTo>
                <a:lnTo>
                  <a:pt x="935" y="15"/>
                </a:lnTo>
                <a:lnTo>
                  <a:pt x="942" y="16"/>
                </a:lnTo>
                <a:lnTo>
                  <a:pt x="987" y="26"/>
                </a:lnTo>
                <a:lnTo>
                  <a:pt x="1029" y="37"/>
                </a:lnTo>
                <a:lnTo>
                  <a:pt x="1073" y="51"/>
                </a:lnTo>
                <a:lnTo>
                  <a:pt x="1116" y="66"/>
                </a:lnTo>
                <a:lnTo>
                  <a:pt x="1159" y="84"/>
                </a:lnTo>
                <a:lnTo>
                  <a:pt x="1200" y="104"/>
                </a:lnTo>
                <a:lnTo>
                  <a:pt x="1241" y="127"/>
                </a:lnTo>
                <a:lnTo>
                  <a:pt x="1283" y="152"/>
                </a:lnTo>
                <a:lnTo>
                  <a:pt x="1287" y="154"/>
                </a:lnTo>
                <a:lnTo>
                  <a:pt x="1324" y="179"/>
                </a:lnTo>
                <a:lnTo>
                  <a:pt x="1306" y="206"/>
                </a:lnTo>
                <a:lnTo>
                  <a:pt x="1263" y="178"/>
                </a:lnTo>
                <a:lnTo>
                  <a:pt x="1263" y="178"/>
                </a:lnTo>
                <a:lnTo>
                  <a:pt x="1228" y="156"/>
                </a:lnTo>
                <a:lnTo>
                  <a:pt x="1187" y="134"/>
                </a:lnTo>
                <a:lnTo>
                  <a:pt x="1146" y="113"/>
                </a:lnTo>
                <a:lnTo>
                  <a:pt x="1103" y="96"/>
                </a:lnTo>
                <a:lnTo>
                  <a:pt x="1060" y="81"/>
                </a:lnTo>
                <a:lnTo>
                  <a:pt x="1016" y="66"/>
                </a:lnTo>
                <a:lnTo>
                  <a:pt x="973" y="56"/>
                </a:lnTo>
                <a:lnTo>
                  <a:pt x="935" y="47"/>
                </a:lnTo>
                <a:lnTo>
                  <a:pt x="935" y="47"/>
                </a:lnTo>
                <a:lnTo>
                  <a:pt x="847" y="35"/>
                </a:lnTo>
                <a:lnTo>
                  <a:pt x="801" y="32"/>
                </a:lnTo>
                <a:lnTo>
                  <a:pt x="757" y="32"/>
                </a:lnTo>
                <a:lnTo>
                  <a:pt x="713" y="34"/>
                </a:lnTo>
                <a:lnTo>
                  <a:pt x="668" y="37"/>
                </a:lnTo>
                <a:lnTo>
                  <a:pt x="624" y="43"/>
                </a:lnTo>
                <a:lnTo>
                  <a:pt x="580" y="50"/>
                </a:lnTo>
                <a:lnTo>
                  <a:pt x="580" y="50"/>
                </a:lnTo>
                <a:lnTo>
                  <a:pt x="543" y="59"/>
                </a:lnTo>
                <a:lnTo>
                  <a:pt x="499" y="69"/>
                </a:lnTo>
                <a:lnTo>
                  <a:pt x="458" y="84"/>
                </a:lnTo>
                <a:lnTo>
                  <a:pt x="415" y="99"/>
                </a:lnTo>
                <a:lnTo>
                  <a:pt x="374" y="116"/>
                </a:lnTo>
                <a:lnTo>
                  <a:pt x="294" y="157"/>
                </a:lnTo>
                <a:lnTo>
                  <a:pt x="256" y="181"/>
                </a:lnTo>
                <a:lnTo>
                  <a:pt x="224" y="203"/>
                </a:lnTo>
                <a:lnTo>
                  <a:pt x="224" y="203"/>
                </a:lnTo>
                <a:lnTo>
                  <a:pt x="187" y="231"/>
                </a:lnTo>
                <a:lnTo>
                  <a:pt x="152" y="260"/>
                </a:lnTo>
                <a:lnTo>
                  <a:pt x="118" y="291"/>
                </a:lnTo>
                <a:lnTo>
                  <a:pt x="85" y="324"/>
                </a:lnTo>
                <a:lnTo>
                  <a:pt x="53" y="359"/>
                </a:lnTo>
                <a:lnTo>
                  <a:pt x="25" y="394"/>
                </a:lnTo>
                <a:lnTo>
                  <a:pt x="0" y="375"/>
                </a:lnTo>
                <a:lnTo>
                  <a:pt x="29" y="335"/>
                </a:lnTo>
                <a:lnTo>
                  <a:pt x="62" y="300"/>
                </a:lnTo>
                <a:lnTo>
                  <a:pt x="94" y="268"/>
                </a:lnTo>
                <a:lnTo>
                  <a:pt x="128" y="237"/>
                </a:lnTo>
                <a:lnTo>
                  <a:pt x="163" y="207"/>
                </a:lnTo>
                <a:lnTo>
                  <a:pt x="200" y="179"/>
                </a:lnTo>
                <a:lnTo>
                  <a:pt x="205" y="177"/>
                </a:lnTo>
                <a:lnTo>
                  <a:pt x="243" y="152"/>
                </a:lnTo>
                <a:lnTo>
                  <a:pt x="281" y="128"/>
                </a:lnTo>
                <a:lnTo>
                  <a:pt x="361" y="87"/>
                </a:lnTo>
                <a:lnTo>
                  <a:pt x="402" y="69"/>
                </a:lnTo>
                <a:lnTo>
                  <a:pt x="445" y="54"/>
                </a:lnTo>
                <a:lnTo>
                  <a:pt x="486" y="40"/>
                </a:lnTo>
                <a:lnTo>
                  <a:pt x="530" y="29"/>
                </a:lnTo>
                <a:lnTo>
                  <a:pt x="573" y="19"/>
                </a:lnTo>
                <a:lnTo>
                  <a:pt x="580" y="18"/>
                </a:lnTo>
                <a:lnTo>
                  <a:pt x="624" y="10"/>
                </a:lnTo>
                <a:lnTo>
                  <a:pt x="668" y="4"/>
                </a:lnTo>
                <a:lnTo>
                  <a:pt x="713" y="1"/>
                </a:lnTo>
                <a:lnTo>
                  <a:pt x="757"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8" name="Freeform 89">
            <a:extLst>
              <a:ext uri="{FF2B5EF4-FFF2-40B4-BE49-F238E27FC236}">
                <a16:creationId xmlns:a16="http://schemas.microsoft.com/office/drawing/2014/main" id="{4461EA40-E596-4D7A-B8B9-975A7D73597F}"/>
              </a:ext>
            </a:extLst>
          </p:cNvPr>
          <p:cNvSpPr>
            <a:spLocks/>
          </p:cNvSpPr>
          <p:nvPr/>
        </p:nvSpPr>
        <p:spPr bwMode="auto">
          <a:xfrm>
            <a:off x="3866581" y="2414686"/>
            <a:ext cx="138934" cy="136495"/>
          </a:xfrm>
          <a:custGeom>
            <a:avLst/>
            <a:gdLst>
              <a:gd name="T0" fmla="*/ 28 w 115"/>
              <a:gd name="T1" fmla="*/ 0 h 111"/>
              <a:gd name="T2" fmla="*/ 38 w 115"/>
              <a:gd name="T3" fmla="*/ 75 h 111"/>
              <a:gd name="T4" fmla="*/ 115 w 115"/>
              <a:gd name="T5" fmla="*/ 64 h 111"/>
              <a:gd name="T6" fmla="*/ 87 w 115"/>
              <a:gd name="T7" fmla="*/ 101 h 111"/>
              <a:gd name="T8" fmla="*/ 11 w 115"/>
              <a:gd name="T9" fmla="*/ 111 h 111"/>
              <a:gd name="T10" fmla="*/ 0 w 115"/>
              <a:gd name="T11" fmla="*/ 36 h 111"/>
              <a:gd name="T12" fmla="*/ 28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28" y="0"/>
                </a:moveTo>
                <a:lnTo>
                  <a:pt x="38" y="75"/>
                </a:lnTo>
                <a:lnTo>
                  <a:pt x="115" y="64"/>
                </a:lnTo>
                <a:lnTo>
                  <a:pt x="87" y="101"/>
                </a:lnTo>
                <a:lnTo>
                  <a:pt x="11" y="111"/>
                </a:lnTo>
                <a:lnTo>
                  <a:pt x="0" y="36"/>
                </a:lnTo>
                <a:lnTo>
                  <a:pt x="28"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9" name="Freeform 90">
            <a:extLst>
              <a:ext uri="{FF2B5EF4-FFF2-40B4-BE49-F238E27FC236}">
                <a16:creationId xmlns:a16="http://schemas.microsoft.com/office/drawing/2014/main" id="{882222DF-3F24-4DCC-84B1-6567C941ACDD}"/>
              </a:ext>
            </a:extLst>
          </p:cNvPr>
          <p:cNvSpPr>
            <a:spLocks noEditPoints="1"/>
          </p:cNvSpPr>
          <p:nvPr/>
        </p:nvSpPr>
        <p:spPr bwMode="auto">
          <a:xfrm>
            <a:off x="3893393" y="4052635"/>
            <a:ext cx="277866" cy="268116"/>
          </a:xfrm>
          <a:custGeom>
            <a:avLst/>
            <a:gdLst>
              <a:gd name="T0" fmla="*/ 202 w 227"/>
              <a:gd name="T1" fmla="*/ 175 h 221"/>
              <a:gd name="T2" fmla="*/ 227 w 227"/>
              <a:gd name="T3" fmla="*/ 196 h 221"/>
              <a:gd name="T4" fmla="*/ 209 w 227"/>
              <a:gd name="T5" fmla="*/ 221 h 221"/>
              <a:gd name="T6" fmla="*/ 184 w 227"/>
              <a:gd name="T7" fmla="*/ 200 h 221"/>
              <a:gd name="T8" fmla="*/ 202 w 227"/>
              <a:gd name="T9" fmla="*/ 175 h 221"/>
              <a:gd name="T10" fmla="*/ 153 w 227"/>
              <a:gd name="T11" fmla="*/ 136 h 221"/>
              <a:gd name="T12" fmla="*/ 171 w 227"/>
              <a:gd name="T13" fmla="*/ 152 h 221"/>
              <a:gd name="T14" fmla="*/ 176 w 227"/>
              <a:gd name="T15" fmla="*/ 156 h 221"/>
              <a:gd name="T16" fmla="*/ 159 w 227"/>
              <a:gd name="T17" fmla="*/ 181 h 221"/>
              <a:gd name="T18" fmla="*/ 149 w 227"/>
              <a:gd name="T19" fmla="*/ 174 h 221"/>
              <a:gd name="T20" fmla="*/ 132 w 227"/>
              <a:gd name="T21" fmla="*/ 159 h 221"/>
              <a:gd name="T22" fmla="*/ 153 w 227"/>
              <a:gd name="T23" fmla="*/ 136 h 221"/>
              <a:gd name="T24" fmla="*/ 107 w 227"/>
              <a:gd name="T25" fmla="*/ 93 h 221"/>
              <a:gd name="T26" fmla="*/ 118 w 227"/>
              <a:gd name="T27" fmla="*/ 105 h 221"/>
              <a:gd name="T28" fmla="*/ 129 w 227"/>
              <a:gd name="T29" fmla="*/ 115 h 221"/>
              <a:gd name="T30" fmla="*/ 109 w 227"/>
              <a:gd name="T31" fmla="*/ 139 h 221"/>
              <a:gd name="T32" fmla="*/ 95 w 227"/>
              <a:gd name="T33" fmla="*/ 127 h 221"/>
              <a:gd name="T34" fmla="*/ 84 w 227"/>
              <a:gd name="T35" fmla="*/ 115 h 221"/>
              <a:gd name="T36" fmla="*/ 107 w 227"/>
              <a:gd name="T37" fmla="*/ 93 h 221"/>
              <a:gd name="T38" fmla="*/ 65 w 227"/>
              <a:gd name="T39" fmla="*/ 49 h 221"/>
              <a:gd name="T40" fmla="*/ 68 w 227"/>
              <a:gd name="T41" fmla="*/ 53 h 221"/>
              <a:gd name="T42" fmla="*/ 85 w 227"/>
              <a:gd name="T43" fmla="*/ 71 h 221"/>
              <a:gd name="T44" fmla="*/ 62 w 227"/>
              <a:gd name="T45" fmla="*/ 93 h 221"/>
              <a:gd name="T46" fmla="*/ 45 w 227"/>
              <a:gd name="T47" fmla="*/ 75 h 221"/>
              <a:gd name="T48" fmla="*/ 40 w 227"/>
              <a:gd name="T49" fmla="*/ 68 h 221"/>
              <a:gd name="T50" fmla="*/ 65 w 227"/>
              <a:gd name="T51" fmla="*/ 49 h 221"/>
              <a:gd name="T52" fmla="*/ 25 w 227"/>
              <a:gd name="T53" fmla="*/ 0 h 221"/>
              <a:gd name="T54" fmla="*/ 44 w 227"/>
              <a:gd name="T55" fmla="*/ 24 h 221"/>
              <a:gd name="T56" fmla="*/ 19 w 227"/>
              <a:gd name="T57" fmla="*/ 43 h 221"/>
              <a:gd name="T58" fmla="*/ 0 w 227"/>
              <a:gd name="T59" fmla="*/ 19 h 221"/>
              <a:gd name="T60" fmla="*/ 25 w 227"/>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221">
                <a:moveTo>
                  <a:pt x="202" y="175"/>
                </a:moveTo>
                <a:lnTo>
                  <a:pt x="227" y="196"/>
                </a:lnTo>
                <a:lnTo>
                  <a:pt x="209" y="221"/>
                </a:lnTo>
                <a:lnTo>
                  <a:pt x="184" y="200"/>
                </a:lnTo>
                <a:lnTo>
                  <a:pt x="202" y="175"/>
                </a:lnTo>
                <a:close/>
                <a:moveTo>
                  <a:pt x="153" y="136"/>
                </a:moveTo>
                <a:lnTo>
                  <a:pt x="171" y="152"/>
                </a:lnTo>
                <a:lnTo>
                  <a:pt x="176" y="156"/>
                </a:lnTo>
                <a:lnTo>
                  <a:pt x="159" y="181"/>
                </a:lnTo>
                <a:lnTo>
                  <a:pt x="149" y="174"/>
                </a:lnTo>
                <a:lnTo>
                  <a:pt x="132" y="159"/>
                </a:lnTo>
                <a:lnTo>
                  <a:pt x="153" y="136"/>
                </a:lnTo>
                <a:close/>
                <a:moveTo>
                  <a:pt x="107" y="93"/>
                </a:moveTo>
                <a:lnTo>
                  <a:pt x="118" y="105"/>
                </a:lnTo>
                <a:lnTo>
                  <a:pt x="129" y="115"/>
                </a:lnTo>
                <a:lnTo>
                  <a:pt x="109" y="139"/>
                </a:lnTo>
                <a:lnTo>
                  <a:pt x="95" y="127"/>
                </a:lnTo>
                <a:lnTo>
                  <a:pt x="84" y="115"/>
                </a:lnTo>
                <a:lnTo>
                  <a:pt x="107" y="93"/>
                </a:lnTo>
                <a:close/>
                <a:moveTo>
                  <a:pt x="65" y="49"/>
                </a:moveTo>
                <a:lnTo>
                  <a:pt x="68" y="53"/>
                </a:lnTo>
                <a:lnTo>
                  <a:pt x="85" y="71"/>
                </a:lnTo>
                <a:lnTo>
                  <a:pt x="62" y="93"/>
                </a:lnTo>
                <a:lnTo>
                  <a:pt x="45" y="75"/>
                </a:lnTo>
                <a:lnTo>
                  <a:pt x="40" y="68"/>
                </a:lnTo>
                <a:lnTo>
                  <a:pt x="65" y="49"/>
                </a:lnTo>
                <a:close/>
                <a:moveTo>
                  <a:pt x="25" y="0"/>
                </a:moveTo>
                <a:lnTo>
                  <a:pt x="44" y="24"/>
                </a:lnTo>
                <a:lnTo>
                  <a:pt x="19" y="43"/>
                </a:lnTo>
                <a:lnTo>
                  <a:pt x="0" y="19"/>
                </a:lnTo>
                <a:lnTo>
                  <a:pt x="25"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0" name="Freeform 91">
            <a:extLst>
              <a:ext uri="{FF2B5EF4-FFF2-40B4-BE49-F238E27FC236}">
                <a16:creationId xmlns:a16="http://schemas.microsoft.com/office/drawing/2014/main" id="{5BD9017C-3E69-4921-9CC8-9FE96279D1A5}"/>
              </a:ext>
            </a:extLst>
          </p:cNvPr>
          <p:cNvSpPr>
            <a:spLocks/>
          </p:cNvSpPr>
          <p:nvPr/>
        </p:nvSpPr>
        <p:spPr bwMode="auto">
          <a:xfrm>
            <a:off x="4149323" y="4059946"/>
            <a:ext cx="1616010" cy="480172"/>
          </a:xfrm>
          <a:custGeom>
            <a:avLst/>
            <a:gdLst>
              <a:gd name="T0" fmla="*/ 1325 w 1325"/>
              <a:gd name="T1" fmla="*/ 19 h 395"/>
              <a:gd name="T2" fmla="*/ 1262 w 1325"/>
              <a:gd name="T3" fmla="*/ 93 h 395"/>
              <a:gd name="T4" fmla="*/ 1196 w 1325"/>
              <a:gd name="T5" fmla="*/ 158 h 395"/>
              <a:gd name="T6" fmla="*/ 1124 w 1325"/>
              <a:gd name="T7" fmla="*/ 214 h 395"/>
              <a:gd name="T8" fmla="*/ 1043 w 1325"/>
              <a:gd name="T9" fmla="*/ 266 h 395"/>
              <a:gd name="T10" fmla="*/ 922 w 1325"/>
              <a:gd name="T11" fmla="*/ 325 h 395"/>
              <a:gd name="T12" fmla="*/ 838 w 1325"/>
              <a:gd name="T13" fmla="*/ 353 h 395"/>
              <a:gd name="T14" fmla="*/ 751 w 1325"/>
              <a:gd name="T15" fmla="*/ 375 h 395"/>
              <a:gd name="T16" fmla="*/ 701 w 1325"/>
              <a:gd name="T17" fmla="*/ 384 h 395"/>
              <a:gd name="T18" fmla="*/ 611 w 1325"/>
              <a:gd name="T19" fmla="*/ 393 h 395"/>
              <a:gd name="T20" fmla="*/ 523 w 1325"/>
              <a:gd name="T21" fmla="*/ 395 h 395"/>
              <a:gd name="T22" fmla="*/ 389 w 1325"/>
              <a:gd name="T23" fmla="*/ 380 h 395"/>
              <a:gd name="T24" fmla="*/ 294 w 1325"/>
              <a:gd name="T25" fmla="*/ 358 h 395"/>
              <a:gd name="T26" fmla="*/ 208 w 1325"/>
              <a:gd name="T27" fmla="*/ 328 h 395"/>
              <a:gd name="T28" fmla="*/ 124 w 1325"/>
              <a:gd name="T29" fmla="*/ 290 h 395"/>
              <a:gd name="T30" fmla="*/ 41 w 1325"/>
              <a:gd name="T31" fmla="*/ 243 h 395"/>
              <a:gd name="T32" fmla="*/ 0 w 1325"/>
              <a:gd name="T33" fmla="*/ 215 h 395"/>
              <a:gd name="T34" fmla="*/ 60 w 1325"/>
              <a:gd name="T35" fmla="*/ 216 h 395"/>
              <a:gd name="T36" fmla="*/ 96 w 1325"/>
              <a:gd name="T37" fmla="*/ 239 h 395"/>
              <a:gd name="T38" fmla="*/ 178 w 1325"/>
              <a:gd name="T39" fmla="*/ 281 h 395"/>
              <a:gd name="T40" fmla="*/ 264 w 1325"/>
              <a:gd name="T41" fmla="*/ 314 h 395"/>
              <a:gd name="T42" fmla="*/ 392 w 1325"/>
              <a:gd name="T43" fmla="*/ 347 h 395"/>
              <a:gd name="T44" fmla="*/ 523 w 1325"/>
              <a:gd name="T45" fmla="*/ 362 h 395"/>
              <a:gd name="T46" fmla="*/ 611 w 1325"/>
              <a:gd name="T47" fmla="*/ 361 h 395"/>
              <a:gd name="T48" fmla="*/ 701 w 1325"/>
              <a:gd name="T49" fmla="*/ 352 h 395"/>
              <a:gd name="T50" fmla="*/ 744 w 1325"/>
              <a:gd name="T51" fmla="*/ 344 h 395"/>
              <a:gd name="T52" fmla="*/ 825 w 1325"/>
              <a:gd name="T53" fmla="*/ 324 h 395"/>
              <a:gd name="T54" fmla="*/ 909 w 1325"/>
              <a:gd name="T55" fmla="*/ 296 h 395"/>
              <a:gd name="T56" fmla="*/ 1029 w 1325"/>
              <a:gd name="T57" fmla="*/ 237 h 395"/>
              <a:gd name="T58" fmla="*/ 1100 w 1325"/>
              <a:gd name="T59" fmla="*/ 190 h 395"/>
              <a:gd name="T60" fmla="*/ 1172 w 1325"/>
              <a:gd name="T61" fmla="*/ 134 h 395"/>
              <a:gd name="T62" fmla="*/ 1238 w 1325"/>
              <a:gd name="T63" fmla="*/ 69 h 395"/>
              <a:gd name="T64" fmla="*/ 1300 w 1325"/>
              <a:gd name="T65"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5" h="395">
                <a:moveTo>
                  <a:pt x="1300" y="0"/>
                </a:moveTo>
                <a:lnTo>
                  <a:pt x="1325" y="19"/>
                </a:lnTo>
                <a:lnTo>
                  <a:pt x="1294" y="58"/>
                </a:lnTo>
                <a:lnTo>
                  <a:pt x="1262" y="93"/>
                </a:lnTo>
                <a:lnTo>
                  <a:pt x="1230" y="125"/>
                </a:lnTo>
                <a:lnTo>
                  <a:pt x="1196" y="158"/>
                </a:lnTo>
                <a:lnTo>
                  <a:pt x="1160" y="187"/>
                </a:lnTo>
                <a:lnTo>
                  <a:pt x="1124" y="214"/>
                </a:lnTo>
                <a:lnTo>
                  <a:pt x="1119" y="216"/>
                </a:lnTo>
                <a:lnTo>
                  <a:pt x="1043" y="266"/>
                </a:lnTo>
                <a:lnTo>
                  <a:pt x="963" y="308"/>
                </a:lnTo>
                <a:lnTo>
                  <a:pt x="922" y="325"/>
                </a:lnTo>
                <a:lnTo>
                  <a:pt x="879" y="340"/>
                </a:lnTo>
                <a:lnTo>
                  <a:pt x="838" y="353"/>
                </a:lnTo>
                <a:lnTo>
                  <a:pt x="794" y="365"/>
                </a:lnTo>
                <a:lnTo>
                  <a:pt x="751" y="375"/>
                </a:lnTo>
                <a:lnTo>
                  <a:pt x="744" y="377"/>
                </a:lnTo>
                <a:lnTo>
                  <a:pt x="701" y="384"/>
                </a:lnTo>
                <a:lnTo>
                  <a:pt x="657" y="390"/>
                </a:lnTo>
                <a:lnTo>
                  <a:pt x="611" y="393"/>
                </a:lnTo>
                <a:lnTo>
                  <a:pt x="567" y="395"/>
                </a:lnTo>
                <a:lnTo>
                  <a:pt x="523" y="395"/>
                </a:lnTo>
                <a:lnTo>
                  <a:pt x="477" y="392"/>
                </a:lnTo>
                <a:lnTo>
                  <a:pt x="389" y="380"/>
                </a:lnTo>
                <a:lnTo>
                  <a:pt x="383" y="378"/>
                </a:lnTo>
                <a:lnTo>
                  <a:pt x="294" y="358"/>
                </a:lnTo>
                <a:lnTo>
                  <a:pt x="250" y="343"/>
                </a:lnTo>
                <a:lnTo>
                  <a:pt x="208" y="328"/>
                </a:lnTo>
                <a:lnTo>
                  <a:pt x="165" y="311"/>
                </a:lnTo>
                <a:lnTo>
                  <a:pt x="124" y="290"/>
                </a:lnTo>
                <a:lnTo>
                  <a:pt x="82" y="268"/>
                </a:lnTo>
                <a:lnTo>
                  <a:pt x="41" y="243"/>
                </a:lnTo>
                <a:lnTo>
                  <a:pt x="37" y="240"/>
                </a:lnTo>
                <a:lnTo>
                  <a:pt x="0" y="215"/>
                </a:lnTo>
                <a:lnTo>
                  <a:pt x="18" y="188"/>
                </a:lnTo>
                <a:lnTo>
                  <a:pt x="60" y="216"/>
                </a:lnTo>
                <a:lnTo>
                  <a:pt x="60" y="216"/>
                </a:lnTo>
                <a:lnTo>
                  <a:pt x="96" y="239"/>
                </a:lnTo>
                <a:lnTo>
                  <a:pt x="137" y="261"/>
                </a:lnTo>
                <a:lnTo>
                  <a:pt x="178" y="281"/>
                </a:lnTo>
                <a:lnTo>
                  <a:pt x="221" y="299"/>
                </a:lnTo>
                <a:lnTo>
                  <a:pt x="264" y="314"/>
                </a:lnTo>
                <a:lnTo>
                  <a:pt x="308" y="328"/>
                </a:lnTo>
                <a:lnTo>
                  <a:pt x="392" y="347"/>
                </a:lnTo>
                <a:lnTo>
                  <a:pt x="477" y="359"/>
                </a:lnTo>
                <a:lnTo>
                  <a:pt x="523" y="362"/>
                </a:lnTo>
                <a:lnTo>
                  <a:pt x="567" y="362"/>
                </a:lnTo>
                <a:lnTo>
                  <a:pt x="611" y="361"/>
                </a:lnTo>
                <a:lnTo>
                  <a:pt x="657" y="358"/>
                </a:lnTo>
                <a:lnTo>
                  <a:pt x="701" y="352"/>
                </a:lnTo>
                <a:lnTo>
                  <a:pt x="744" y="344"/>
                </a:lnTo>
                <a:lnTo>
                  <a:pt x="744" y="344"/>
                </a:lnTo>
                <a:lnTo>
                  <a:pt x="780" y="336"/>
                </a:lnTo>
                <a:lnTo>
                  <a:pt x="825" y="324"/>
                </a:lnTo>
                <a:lnTo>
                  <a:pt x="866" y="311"/>
                </a:lnTo>
                <a:lnTo>
                  <a:pt x="909" y="296"/>
                </a:lnTo>
                <a:lnTo>
                  <a:pt x="950" y="278"/>
                </a:lnTo>
                <a:lnTo>
                  <a:pt x="1029" y="237"/>
                </a:lnTo>
                <a:lnTo>
                  <a:pt x="1100" y="190"/>
                </a:lnTo>
                <a:lnTo>
                  <a:pt x="1100" y="190"/>
                </a:lnTo>
                <a:lnTo>
                  <a:pt x="1137" y="163"/>
                </a:lnTo>
                <a:lnTo>
                  <a:pt x="1172" y="134"/>
                </a:lnTo>
                <a:lnTo>
                  <a:pt x="1206" y="102"/>
                </a:lnTo>
                <a:lnTo>
                  <a:pt x="1238" y="69"/>
                </a:lnTo>
                <a:lnTo>
                  <a:pt x="1271" y="34"/>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1" name="Freeform 92">
            <a:extLst>
              <a:ext uri="{FF2B5EF4-FFF2-40B4-BE49-F238E27FC236}">
                <a16:creationId xmlns:a16="http://schemas.microsoft.com/office/drawing/2014/main" id="{731F8DD5-0385-4E55-AB78-7EF8E5856B0D}"/>
              </a:ext>
            </a:extLst>
          </p:cNvPr>
          <p:cNvSpPr>
            <a:spLocks/>
          </p:cNvSpPr>
          <p:nvPr/>
        </p:nvSpPr>
        <p:spPr bwMode="auto">
          <a:xfrm>
            <a:off x="5648336" y="4035573"/>
            <a:ext cx="138934" cy="136495"/>
          </a:xfrm>
          <a:custGeom>
            <a:avLst/>
            <a:gdLst>
              <a:gd name="T0" fmla="*/ 104 w 114"/>
              <a:gd name="T1" fmla="*/ 0 h 112"/>
              <a:gd name="T2" fmla="*/ 114 w 114"/>
              <a:gd name="T3" fmla="*/ 75 h 112"/>
              <a:gd name="T4" fmla="*/ 87 w 114"/>
              <a:gd name="T5" fmla="*/ 112 h 112"/>
              <a:gd name="T6" fmla="*/ 76 w 114"/>
              <a:gd name="T7" fmla="*/ 35 h 112"/>
              <a:gd name="T8" fmla="*/ 0 w 114"/>
              <a:gd name="T9" fmla="*/ 47 h 112"/>
              <a:gd name="T10" fmla="*/ 28 w 114"/>
              <a:gd name="T11" fmla="*/ 10 h 112"/>
              <a:gd name="T12" fmla="*/ 104 w 11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4" h="112">
                <a:moveTo>
                  <a:pt x="104" y="0"/>
                </a:moveTo>
                <a:lnTo>
                  <a:pt x="114" y="75"/>
                </a:lnTo>
                <a:lnTo>
                  <a:pt x="87" y="112"/>
                </a:lnTo>
                <a:lnTo>
                  <a:pt x="76" y="35"/>
                </a:lnTo>
                <a:lnTo>
                  <a:pt x="0" y="47"/>
                </a:lnTo>
                <a:lnTo>
                  <a:pt x="28" y="10"/>
                </a:lnTo>
                <a:lnTo>
                  <a:pt x="104"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2" name="Freeform 93">
            <a:extLst>
              <a:ext uri="{FF2B5EF4-FFF2-40B4-BE49-F238E27FC236}">
                <a16:creationId xmlns:a16="http://schemas.microsoft.com/office/drawing/2014/main" id="{E2BBA495-CB3A-41C6-9A3E-FBA70094E0F6}"/>
              </a:ext>
            </a:extLst>
          </p:cNvPr>
          <p:cNvSpPr>
            <a:spLocks noEditPoints="1"/>
          </p:cNvSpPr>
          <p:nvPr/>
        </p:nvSpPr>
        <p:spPr bwMode="auto">
          <a:xfrm>
            <a:off x="6903606" y="2266005"/>
            <a:ext cx="277866" cy="270554"/>
          </a:xfrm>
          <a:custGeom>
            <a:avLst/>
            <a:gdLst>
              <a:gd name="T0" fmla="*/ 19 w 226"/>
              <a:gd name="T1" fmla="*/ 179 h 223"/>
              <a:gd name="T2" fmla="*/ 44 w 226"/>
              <a:gd name="T3" fmla="*/ 198 h 223"/>
              <a:gd name="T4" fmla="*/ 25 w 226"/>
              <a:gd name="T5" fmla="*/ 223 h 223"/>
              <a:gd name="T6" fmla="*/ 0 w 226"/>
              <a:gd name="T7" fmla="*/ 204 h 223"/>
              <a:gd name="T8" fmla="*/ 19 w 226"/>
              <a:gd name="T9" fmla="*/ 179 h 223"/>
              <a:gd name="T10" fmla="*/ 61 w 226"/>
              <a:gd name="T11" fmla="*/ 129 h 223"/>
              <a:gd name="T12" fmla="*/ 85 w 226"/>
              <a:gd name="T13" fmla="*/ 151 h 223"/>
              <a:gd name="T14" fmla="*/ 67 w 226"/>
              <a:gd name="T15" fmla="*/ 168 h 223"/>
              <a:gd name="T16" fmla="*/ 64 w 226"/>
              <a:gd name="T17" fmla="*/ 173 h 223"/>
              <a:gd name="T18" fmla="*/ 39 w 226"/>
              <a:gd name="T19" fmla="*/ 154 h 223"/>
              <a:gd name="T20" fmla="*/ 45 w 226"/>
              <a:gd name="T21" fmla="*/ 146 h 223"/>
              <a:gd name="T22" fmla="*/ 61 w 226"/>
              <a:gd name="T23" fmla="*/ 129 h 223"/>
              <a:gd name="T24" fmla="*/ 109 w 226"/>
              <a:gd name="T25" fmla="*/ 83 h 223"/>
              <a:gd name="T26" fmla="*/ 129 w 226"/>
              <a:gd name="T27" fmla="*/ 106 h 223"/>
              <a:gd name="T28" fmla="*/ 117 w 226"/>
              <a:gd name="T29" fmla="*/ 117 h 223"/>
              <a:gd name="T30" fmla="*/ 107 w 226"/>
              <a:gd name="T31" fmla="*/ 127 h 223"/>
              <a:gd name="T32" fmla="*/ 83 w 226"/>
              <a:gd name="T33" fmla="*/ 105 h 223"/>
              <a:gd name="T34" fmla="*/ 95 w 226"/>
              <a:gd name="T35" fmla="*/ 95 h 223"/>
              <a:gd name="T36" fmla="*/ 109 w 226"/>
              <a:gd name="T37" fmla="*/ 83 h 223"/>
              <a:gd name="T38" fmla="*/ 157 w 226"/>
              <a:gd name="T39" fmla="*/ 39 h 223"/>
              <a:gd name="T40" fmla="*/ 175 w 226"/>
              <a:gd name="T41" fmla="*/ 65 h 223"/>
              <a:gd name="T42" fmla="*/ 170 w 226"/>
              <a:gd name="T43" fmla="*/ 68 h 223"/>
              <a:gd name="T44" fmla="*/ 153 w 226"/>
              <a:gd name="T45" fmla="*/ 84 h 223"/>
              <a:gd name="T46" fmla="*/ 132 w 226"/>
              <a:gd name="T47" fmla="*/ 61 h 223"/>
              <a:gd name="T48" fmla="*/ 148 w 226"/>
              <a:gd name="T49" fmla="*/ 46 h 223"/>
              <a:gd name="T50" fmla="*/ 157 w 226"/>
              <a:gd name="T51" fmla="*/ 39 h 223"/>
              <a:gd name="T52" fmla="*/ 209 w 226"/>
              <a:gd name="T53" fmla="*/ 0 h 223"/>
              <a:gd name="T54" fmla="*/ 226 w 226"/>
              <a:gd name="T55" fmla="*/ 27 h 223"/>
              <a:gd name="T56" fmla="*/ 201 w 226"/>
              <a:gd name="T57" fmla="*/ 46 h 223"/>
              <a:gd name="T58" fmla="*/ 184 w 226"/>
              <a:gd name="T59" fmla="*/ 20 h 223"/>
              <a:gd name="T60" fmla="*/ 209 w 226"/>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223">
                <a:moveTo>
                  <a:pt x="19" y="179"/>
                </a:moveTo>
                <a:lnTo>
                  <a:pt x="44" y="198"/>
                </a:lnTo>
                <a:lnTo>
                  <a:pt x="25" y="223"/>
                </a:lnTo>
                <a:lnTo>
                  <a:pt x="0" y="204"/>
                </a:lnTo>
                <a:lnTo>
                  <a:pt x="19" y="179"/>
                </a:lnTo>
                <a:close/>
                <a:moveTo>
                  <a:pt x="61" y="129"/>
                </a:moveTo>
                <a:lnTo>
                  <a:pt x="85" y="151"/>
                </a:lnTo>
                <a:lnTo>
                  <a:pt x="67" y="168"/>
                </a:lnTo>
                <a:lnTo>
                  <a:pt x="64" y="173"/>
                </a:lnTo>
                <a:lnTo>
                  <a:pt x="39" y="154"/>
                </a:lnTo>
                <a:lnTo>
                  <a:pt x="45" y="146"/>
                </a:lnTo>
                <a:lnTo>
                  <a:pt x="61" y="129"/>
                </a:lnTo>
                <a:close/>
                <a:moveTo>
                  <a:pt x="109" y="83"/>
                </a:moveTo>
                <a:lnTo>
                  <a:pt x="129" y="106"/>
                </a:lnTo>
                <a:lnTo>
                  <a:pt x="117" y="117"/>
                </a:lnTo>
                <a:lnTo>
                  <a:pt x="107" y="127"/>
                </a:lnTo>
                <a:lnTo>
                  <a:pt x="83" y="105"/>
                </a:lnTo>
                <a:lnTo>
                  <a:pt x="95" y="95"/>
                </a:lnTo>
                <a:lnTo>
                  <a:pt x="109" y="83"/>
                </a:lnTo>
                <a:close/>
                <a:moveTo>
                  <a:pt x="157" y="39"/>
                </a:moveTo>
                <a:lnTo>
                  <a:pt x="175" y="65"/>
                </a:lnTo>
                <a:lnTo>
                  <a:pt x="170" y="68"/>
                </a:lnTo>
                <a:lnTo>
                  <a:pt x="153" y="84"/>
                </a:lnTo>
                <a:lnTo>
                  <a:pt x="132" y="61"/>
                </a:lnTo>
                <a:lnTo>
                  <a:pt x="148" y="46"/>
                </a:lnTo>
                <a:lnTo>
                  <a:pt x="157" y="39"/>
                </a:lnTo>
                <a:close/>
                <a:moveTo>
                  <a:pt x="209" y="0"/>
                </a:moveTo>
                <a:lnTo>
                  <a:pt x="226" y="27"/>
                </a:lnTo>
                <a:lnTo>
                  <a:pt x="201" y="46"/>
                </a:lnTo>
                <a:lnTo>
                  <a:pt x="184" y="20"/>
                </a:lnTo>
                <a:lnTo>
                  <a:pt x="209"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3" name="Freeform 94">
            <a:extLst>
              <a:ext uri="{FF2B5EF4-FFF2-40B4-BE49-F238E27FC236}">
                <a16:creationId xmlns:a16="http://schemas.microsoft.com/office/drawing/2014/main" id="{3088F44C-A9A4-4618-9062-56C3A04CEDFF}"/>
              </a:ext>
            </a:extLst>
          </p:cNvPr>
          <p:cNvSpPr>
            <a:spLocks/>
          </p:cNvSpPr>
          <p:nvPr/>
        </p:nvSpPr>
        <p:spPr bwMode="auto">
          <a:xfrm>
            <a:off x="7159536" y="2046635"/>
            <a:ext cx="1616010" cy="480172"/>
          </a:xfrm>
          <a:custGeom>
            <a:avLst/>
            <a:gdLst>
              <a:gd name="T0" fmla="*/ 567 w 1325"/>
              <a:gd name="T1" fmla="*/ 0 h 394"/>
              <a:gd name="T2" fmla="*/ 656 w 1325"/>
              <a:gd name="T3" fmla="*/ 4 h 394"/>
              <a:gd name="T4" fmla="*/ 743 w 1325"/>
              <a:gd name="T5" fmla="*/ 18 h 394"/>
              <a:gd name="T6" fmla="*/ 793 w 1325"/>
              <a:gd name="T7" fmla="*/ 29 h 394"/>
              <a:gd name="T8" fmla="*/ 879 w 1325"/>
              <a:gd name="T9" fmla="*/ 54 h 394"/>
              <a:gd name="T10" fmla="*/ 963 w 1325"/>
              <a:gd name="T11" fmla="*/ 87 h 394"/>
              <a:gd name="T12" fmla="*/ 1081 w 1325"/>
              <a:gd name="T13" fmla="*/ 152 h 394"/>
              <a:gd name="T14" fmla="*/ 1123 w 1325"/>
              <a:gd name="T15" fmla="*/ 179 h 394"/>
              <a:gd name="T16" fmla="*/ 1196 w 1325"/>
              <a:gd name="T17" fmla="*/ 237 h 394"/>
              <a:gd name="T18" fmla="*/ 1262 w 1325"/>
              <a:gd name="T19" fmla="*/ 300 h 394"/>
              <a:gd name="T20" fmla="*/ 1325 w 1325"/>
              <a:gd name="T21" fmla="*/ 375 h 394"/>
              <a:gd name="T22" fmla="*/ 1271 w 1325"/>
              <a:gd name="T23" fmla="*/ 359 h 394"/>
              <a:gd name="T24" fmla="*/ 1206 w 1325"/>
              <a:gd name="T25" fmla="*/ 291 h 394"/>
              <a:gd name="T26" fmla="*/ 1137 w 1325"/>
              <a:gd name="T27" fmla="*/ 231 h 394"/>
              <a:gd name="T28" fmla="*/ 1100 w 1325"/>
              <a:gd name="T29" fmla="*/ 203 h 394"/>
              <a:gd name="T30" fmla="*/ 1029 w 1325"/>
              <a:gd name="T31" fmla="*/ 157 h 394"/>
              <a:gd name="T32" fmla="*/ 908 w 1325"/>
              <a:gd name="T33" fmla="*/ 99 h 394"/>
              <a:gd name="T34" fmla="*/ 824 w 1325"/>
              <a:gd name="T35" fmla="*/ 69 h 394"/>
              <a:gd name="T36" fmla="*/ 743 w 1325"/>
              <a:gd name="T37" fmla="*/ 50 h 394"/>
              <a:gd name="T38" fmla="*/ 701 w 1325"/>
              <a:gd name="T39" fmla="*/ 43 h 394"/>
              <a:gd name="T40" fmla="*/ 611 w 1325"/>
              <a:gd name="T41" fmla="*/ 34 h 394"/>
              <a:gd name="T42" fmla="*/ 522 w 1325"/>
              <a:gd name="T43" fmla="*/ 32 h 394"/>
              <a:gd name="T44" fmla="*/ 391 w 1325"/>
              <a:gd name="T45" fmla="*/ 47 h 394"/>
              <a:gd name="T46" fmla="*/ 263 w 1325"/>
              <a:gd name="T47" fmla="*/ 81 h 394"/>
              <a:gd name="T48" fmla="*/ 178 w 1325"/>
              <a:gd name="T49" fmla="*/ 113 h 394"/>
              <a:gd name="T50" fmla="*/ 95 w 1325"/>
              <a:gd name="T51" fmla="*/ 156 h 394"/>
              <a:gd name="T52" fmla="*/ 60 w 1325"/>
              <a:gd name="T53" fmla="*/ 178 h 394"/>
              <a:gd name="T54" fmla="*/ 0 w 1325"/>
              <a:gd name="T55" fmla="*/ 179 h 394"/>
              <a:gd name="T56" fmla="*/ 41 w 1325"/>
              <a:gd name="T57" fmla="*/ 152 h 394"/>
              <a:gd name="T58" fmla="*/ 123 w 1325"/>
              <a:gd name="T59" fmla="*/ 104 h 394"/>
              <a:gd name="T60" fmla="*/ 207 w 1325"/>
              <a:gd name="T61" fmla="*/ 66 h 394"/>
              <a:gd name="T62" fmla="*/ 294 w 1325"/>
              <a:gd name="T63" fmla="*/ 37 h 394"/>
              <a:gd name="T64" fmla="*/ 388 w 1325"/>
              <a:gd name="T65" fmla="*/ 15 h 394"/>
              <a:gd name="T66" fmla="*/ 522 w 1325"/>
              <a:gd name="T6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5" h="394">
                <a:moveTo>
                  <a:pt x="522" y="0"/>
                </a:moveTo>
                <a:lnTo>
                  <a:pt x="567" y="0"/>
                </a:lnTo>
                <a:lnTo>
                  <a:pt x="611" y="1"/>
                </a:lnTo>
                <a:lnTo>
                  <a:pt x="656" y="4"/>
                </a:lnTo>
                <a:lnTo>
                  <a:pt x="701" y="10"/>
                </a:lnTo>
                <a:lnTo>
                  <a:pt x="743" y="18"/>
                </a:lnTo>
                <a:lnTo>
                  <a:pt x="751" y="19"/>
                </a:lnTo>
                <a:lnTo>
                  <a:pt x="793" y="29"/>
                </a:lnTo>
                <a:lnTo>
                  <a:pt x="838" y="40"/>
                </a:lnTo>
                <a:lnTo>
                  <a:pt x="879" y="54"/>
                </a:lnTo>
                <a:lnTo>
                  <a:pt x="922" y="69"/>
                </a:lnTo>
                <a:lnTo>
                  <a:pt x="963" y="87"/>
                </a:lnTo>
                <a:lnTo>
                  <a:pt x="1042" y="128"/>
                </a:lnTo>
                <a:lnTo>
                  <a:pt x="1081" y="152"/>
                </a:lnTo>
                <a:lnTo>
                  <a:pt x="1119" y="177"/>
                </a:lnTo>
                <a:lnTo>
                  <a:pt x="1123" y="179"/>
                </a:lnTo>
                <a:lnTo>
                  <a:pt x="1160" y="207"/>
                </a:lnTo>
                <a:lnTo>
                  <a:pt x="1196" y="237"/>
                </a:lnTo>
                <a:lnTo>
                  <a:pt x="1229" y="268"/>
                </a:lnTo>
                <a:lnTo>
                  <a:pt x="1262" y="300"/>
                </a:lnTo>
                <a:lnTo>
                  <a:pt x="1294" y="335"/>
                </a:lnTo>
                <a:lnTo>
                  <a:pt x="1325" y="375"/>
                </a:lnTo>
                <a:lnTo>
                  <a:pt x="1300" y="394"/>
                </a:lnTo>
                <a:lnTo>
                  <a:pt x="1271" y="359"/>
                </a:lnTo>
                <a:lnTo>
                  <a:pt x="1238" y="324"/>
                </a:lnTo>
                <a:lnTo>
                  <a:pt x="1206" y="291"/>
                </a:lnTo>
                <a:lnTo>
                  <a:pt x="1172" y="260"/>
                </a:lnTo>
                <a:lnTo>
                  <a:pt x="1137" y="231"/>
                </a:lnTo>
                <a:lnTo>
                  <a:pt x="1100" y="203"/>
                </a:lnTo>
                <a:lnTo>
                  <a:pt x="1100" y="203"/>
                </a:lnTo>
                <a:lnTo>
                  <a:pt x="1067" y="181"/>
                </a:lnTo>
                <a:lnTo>
                  <a:pt x="1029" y="157"/>
                </a:lnTo>
                <a:lnTo>
                  <a:pt x="950" y="116"/>
                </a:lnTo>
                <a:lnTo>
                  <a:pt x="908" y="99"/>
                </a:lnTo>
                <a:lnTo>
                  <a:pt x="866" y="84"/>
                </a:lnTo>
                <a:lnTo>
                  <a:pt x="824" y="69"/>
                </a:lnTo>
                <a:lnTo>
                  <a:pt x="780" y="59"/>
                </a:lnTo>
                <a:lnTo>
                  <a:pt x="743" y="50"/>
                </a:lnTo>
                <a:lnTo>
                  <a:pt x="743" y="50"/>
                </a:lnTo>
                <a:lnTo>
                  <a:pt x="701" y="43"/>
                </a:lnTo>
                <a:lnTo>
                  <a:pt x="656" y="37"/>
                </a:lnTo>
                <a:lnTo>
                  <a:pt x="611" y="34"/>
                </a:lnTo>
                <a:lnTo>
                  <a:pt x="567" y="32"/>
                </a:lnTo>
                <a:lnTo>
                  <a:pt x="522" y="32"/>
                </a:lnTo>
                <a:lnTo>
                  <a:pt x="477" y="35"/>
                </a:lnTo>
                <a:lnTo>
                  <a:pt x="391" y="47"/>
                </a:lnTo>
                <a:lnTo>
                  <a:pt x="307" y="66"/>
                </a:lnTo>
                <a:lnTo>
                  <a:pt x="263" y="81"/>
                </a:lnTo>
                <a:lnTo>
                  <a:pt x="221" y="96"/>
                </a:lnTo>
                <a:lnTo>
                  <a:pt x="178" y="113"/>
                </a:lnTo>
                <a:lnTo>
                  <a:pt x="137" y="134"/>
                </a:lnTo>
                <a:lnTo>
                  <a:pt x="95" y="156"/>
                </a:lnTo>
                <a:lnTo>
                  <a:pt x="60" y="178"/>
                </a:lnTo>
                <a:lnTo>
                  <a:pt x="60" y="178"/>
                </a:lnTo>
                <a:lnTo>
                  <a:pt x="17" y="206"/>
                </a:lnTo>
                <a:lnTo>
                  <a:pt x="0" y="179"/>
                </a:lnTo>
                <a:lnTo>
                  <a:pt x="36" y="154"/>
                </a:lnTo>
                <a:lnTo>
                  <a:pt x="41" y="152"/>
                </a:lnTo>
                <a:lnTo>
                  <a:pt x="82" y="127"/>
                </a:lnTo>
                <a:lnTo>
                  <a:pt x="123" y="104"/>
                </a:lnTo>
                <a:lnTo>
                  <a:pt x="165" y="84"/>
                </a:lnTo>
                <a:lnTo>
                  <a:pt x="207" y="66"/>
                </a:lnTo>
                <a:lnTo>
                  <a:pt x="250" y="51"/>
                </a:lnTo>
                <a:lnTo>
                  <a:pt x="294" y="37"/>
                </a:lnTo>
                <a:lnTo>
                  <a:pt x="383" y="16"/>
                </a:lnTo>
                <a:lnTo>
                  <a:pt x="388" y="15"/>
                </a:lnTo>
                <a:lnTo>
                  <a:pt x="477" y="3"/>
                </a:lnTo>
                <a:lnTo>
                  <a:pt x="522"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4" name="Freeform 95">
            <a:extLst>
              <a:ext uri="{FF2B5EF4-FFF2-40B4-BE49-F238E27FC236}">
                <a16:creationId xmlns:a16="http://schemas.microsoft.com/office/drawing/2014/main" id="{D2F84148-6F38-4ECF-9A7D-BF66342D46F5}"/>
              </a:ext>
            </a:extLst>
          </p:cNvPr>
          <p:cNvSpPr>
            <a:spLocks/>
          </p:cNvSpPr>
          <p:nvPr/>
        </p:nvSpPr>
        <p:spPr bwMode="auto">
          <a:xfrm>
            <a:off x="8658548" y="2414686"/>
            <a:ext cx="138934" cy="136495"/>
          </a:xfrm>
          <a:custGeom>
            <a:avLst/>
            <a:gdLst>
              <a:gd name="T0" fmla="*/ 87 w 115"/>
              <a:gd name="T1" fmla="*/ 0 h 111"/>
              <a:gd name="T2" fmla="*/ 115 w 115"/>
              <a:gd name="T3" fmla="*/ 36 h 111"/>
              <a:gd name="T4" fmla="*/ 103 w 115"/>
              <a:gd name="T5" fmla="*/ 111 h 111"/>
              <a:gd name="T6" fmla="*/ 28 w 115"/>
              <a:gd name="T7" fmla="*/ 101 h 111"/>
              <a:gd name="T8" fmla="*/ 0 w 115"/>
              <a:gd name="T9" fmla="*/ 64 h 111"/>
              <a:gd name="T10" fmla="*/ 77 w 115"/>
              <a:gd name="T11" fmla="*/ 75 h 111"/>
              <a:gd name="T12" fmla="*/ 87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87" y="0"/>
                </a:moveTo>
                <a:lnTo>
                  <a:pt x="115" y="36"/>
                </a:lnTo>
                <a:lnTo>
                  <a:pt x="103" y="111"/>
                </a:lnTo>
                <a:lnTo>
                  <a:pt x="28" y="101"/>
                </a:lnTo>
                <a:lnTo>
                  <a:pt x="0" y="64"/>
                </a:lnTo>
                <a:lnTo>
                  <a:pt x="77" y="75"/>
                </a:lnTo>
                <a:lnTo>
                  <a:pt x="87"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5" name="Freeform 96">
            <a:extLst>
              <a:ext uri="{FF2B5EF4-FFF2-40B4-BE49-F238E27FC236}">
                <a16:creationId xmlns:a16="http://schemas.microsoft.com/office/drawing/2014/main" id="{76A37242-7CD1-4D08-864B-76E81F8FD347}"/>
              </a:ext>
            </a:extLst>
          </p:cNvPr>
          <p:cNvSpPr>
            <a:spLocks noEditPoints="1"/>
          </p:cNvSpPr>
          <p:nvPr/>
        </p:nvSpPr>
        <p:spPr bwMode="auto">
          <a:xfrm>
            <a:off x="8492804" y="4052635"/>
            <a:ext cx="277866" cy="268116"/>
          </a:xfrm>
          <a:custGeom>
            <a:avLst/>
            <a:gdLst>
              <a:gd name="T0" fmla="*/ 25 w 228"/>
              <a:gd name="T1" fmla="*/ 175 h 221"/>
              <a:gd name="T2" fmla="*/ 43 w 228"/>
              <a:gd name="T3" fmla="*/ 200 h 221"/>
              <a:gd name="T4" fmla="*/ 18 w 228"/>
              <a:gd name="T5" fmla="*/ 221 h 221"/>
              <a:gd name="T6" fmla="*/ 0 w 228"/>
              <a:gd name="T7" fmla="*/ 196 h 221"/>
              <a:gd name="T8" fmla="*/ 25 w 228"/>
              <a:gd name="T9" fmla="*/ 175 h 221"/>
              <a:gd name="T10" fmla="*/ 74 w 228"/>
              <a:gd name="T11" fmla="*/ 137 h 221"/>
              <a:gd name="T12" fmla="*/ 94 w 228"/>
              <a:gd name="T13" fmla="*/ 161 h 221"/>
              <a:gd name="T14" fmla="*/ 78 w 228"/>
              <a:gd name="T15" fmla="*/ 174 h 221"/>
              <a:gd name="T16" fmla="*/ 68 w 228"/>
              <a:gd name="T17" fmla="*/ 181 h 221"/>
              <a:gd name="T18" fmla="*/ 50 w 228"/>
              <a:gd name="T19" fmla="*/ 156 h 221"/>
              <a:gd name="T20" fmla="*/ 56 w 228"/>
              <a:gd name="T21" fmla="*/ 152 h 221"/>
              <a:gd name="T22" fmla="*/ 74 w 228"/>
              <a:gd name="T23" fmla="*/ 137 h 221"/>
              <a:gd name="T24" fmla="*/ 119 w 228"/>
              <a:gd name="T25" fmla="*/ 94 h 221"/>
              <a:gd name="T26" fmla="*/ 141 w 228"/>
              <a:gd name="T27" fmla="*/ 116 h 221"/>
              <a:gd name="T28" fmla="*/ 132 w 228"/>
              <a:gd name="T29" fmla="*/ 127 h 221"/>
              <a:gd name="T30" fmla="*/ 118 w 228"/>
              <a:gd name="T31" fmla="*/ 139 h 221"/>
              <a:gd name="T32" fmla="*/ 97 w 228"/>
              <a:gd name="T33" fmla="*/ 115 h 221"/>
              <a:gd name="T34" fmla="*/ 110 w 228"/>
              <a:gd name="T35" fmla="*/ 105 h 221"/>
              <a:gd name="T36" fmla="*/ 119 w 228"/>
              <a:gd name="T37" fmla="*/ 94 h 221"/>
              <a:gd name="T38" fmla="*/ 162 w 228"/>
              <a:gd name="T39" fmla="*/ 49 h 221"/>
              <a:gd name="T40" fmla="*/ 187 w 228"/>
              <a:gd name="T41" fmla="*/ 68 h 221"/>
              <a:gd name="T42" fmla="*/ 181 w 228"/>
              <a:gd name="T43" fmla="*/ 75 h 221"/>
              <a:gd name="T44" fmla="*/ 163 w 228"/>
              <a:gd name="T45" fmla="*/ 93 h 221"/>
              <a:gd name="T46" fmla="*/ 141 w 228"/>
              <a:gd name="T47" fmla="*/ 71 h 221"/>
              <a:gd name="T48" fmla="*/ 159 w 228"/>
              <a:gd name="T49" fmla="*/ 53 h 221"/>
              <a:gd name="T50" fmla="*/ 162 w 228"/>
              <a:gd name="T51" fmla="*/ 49 h 221"/>
              <a:gd name="T52" fmla="*/ 203 w 228"/>
              <a:gd name="T53" fmla="*/ 0 h 221"/>
              <a:gd name="T54" fmla="*/ 228 w 228"/>
              <a:gd name="T55" fmla="*/ 19 h 221"/>
              <a:gd name="T56" fmla="*/ 208 w 228"/>
              <a:gd name="T57" fmla="*/ 43 h 221"/>
              <a:gd name="T58" fmla="*/ 183 w 228"/>
              <a:gd name="T59" fmla="*/ 24 h 221"/>
              <a:gd name="T60" fmla="*/ 203 w 228"/>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1">
                <a:moveTo>
                  <a:pt x="25" y="175"/>
                </a:moveTo>
                <a:lnTo>
                  <a:pt x="43" y="200"/>
                </a:lnTo>
                <a:lnTo>
                  <a:pt x="18" y="221"/>
                </a:lnTo>
                <a:lnTo>
                  <a:pt x="0" y="196"/>
                </a:lnTo>
                <a:lnTo>
                  <a:pt x="25" y="175"/>
                </a:lnTo>
                <a:close/>
                <a:moveTo>
                  <a:pt x="74" y="137"/>
                </a:moveTo>
                <a:lnTo>
                  <a:pt x="94" y="161"/>
                </a:lnTo>
                <a:lnTo>
                  <a:pt x="78" y="174"/>
                </a:lnTo>
                <a:lnTo>
                  <a:pt x="68" y="181"/>
                </a:lnTo>
                <a:lnTo>
                  <a:pt x="50" y="156"/>
                </a:lnTo>
                <a:lnTo>
                  <a:pt x="56" y="152"/>
                </a:lnTo>
                <a:lnTo>
                  <a:pt x="74" y="137"/>
                </a:lnTo>
                <a:close/>
                <a:moveTo>
                  <a:pt x="119" y="94"/>
                </a:moveTo>
                <a:lnTo>
                  <a:pt x="141" y="116"/>
                </a:lnTo>
                <a:lnTo>
                  <a:pt x="132" y="127"/>
                </a:lnTo>
                <a:lnTo>
                  <a:pt x="118" y="139"/>
                </a:lnTo>
                <a:lnTo>
                  <a:pt x="97" y="115"/>
                </a:lnTo>
                <a:lnTo>
                  <a:pt x="110" y="105"/>
                </a:lnTo>
                <a:lnTo>
                  <a:pt x="119" y="94"/>
                </a:lnTo>
                <a:close/>
                <a:moveTo>
                  <a:pt x="162" y="49"/>
                </a:moveTo>
                <a:lnTo>
                  <a:pt x="187" y="68"/>
                </a:lnTo>
                <a:lnTo>
                  <a:pt x="181" y="75"/>
                </a:lnTo>
                <a:lnTo>
                  <a:pt x="163" y="93"/>
                </a:lnTo>
                <a:lnTo>
                  <a:pt x="141" y="71"/>
                </a:lnTo>
                <a:lnTo>
                  <a:pt x="159" y="53"/>
                </a:lnTo>
                <a:lnTo>
                  <a:pt x="162" y="49"/>
                </a:lnTo>
                <a:close/>
                <a:moveTo>
                  <a:pt x="203" y="0"/>
                </a:moveTo>
                <a:lnTo>
                  <a:pt x="228" y="19"/>
                </a:lnTo>
                <a:lnTo>
                  <a:pt x="208" y="43"/>
                </a:lnTo>
                <a:lnTo>
                  <a:pt x="183" y="24"/>
                </a:lnTo>
                <a:lnTo>
                  <a:pt x="203"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6" name="Freeform 97">
            <a:extLst>
              <a:ext uri="{FF2B5EF4-FFF2-40B4-BE49-F238E27FC236}">
                <a16:creationId xmlns:a16="http://schemas.microsoft.com/office/drawing/2014/main" id="{7A309BFF-2741-489A-95A8-54EC7277226D}"/>
              </a:ext>
            </a:extLst>
          </p:cNvPr>
          <p:cNvSpPr>
            <a:spLocks/>
          </p:cNvSpPr>
          <p:nvPr/>
        </p:nvSpPr>
        <p:spPr bwMode="auto">
          <a:xfrm>
            <a:off x="6901169" y="4059946"/>
            <a:ext cx="1613572" cy="480172"/>
          </a:xfrm>
          <a:custGeom>
            <a:avLst/>
            <a:gdLst>
              <a:gd name="T0" fmla="*/ 53 w 1324"/>
              <a:gd name="T1" fmla="*/ 34 h 395"/>
              <a:gd name="T2" fmla="*/ 117 w 1324"/>
              <a:gd name="T3" fmla="*/ 102 h 395"/>
              <a:gd name="T4" fmla="*/ 187 w 1324"/>
              <a:gd name="T5" fmla="*/ 163 h 395"/>
              <a:gd name="T6" fmla="*/ 223 w 1324"/>
              <a:gd name="T7" fmla="*/ 190 h 395"/>
              <a:gd name="T8" fmla="*/ 374 w 1324"/>
              <a:gd name="T9" fmla="*/ 278 h 395"/>
              <a:gd name="T10" fmla="*/ 458 w 1324"/>
              <a:gd name="T11" fmla="*/ 311 h 395"/>
              <a:gd name="T12" fmla="*/ 543 w 1324"/>
              <a:gd name="T13" fmla="*/ 336 h 395"/>
              <a:gd name="T14" fmla="*/ 580 w 1324"/>
              <a:gd name="T15" fmla="*/ 344 h 395"/>
              <a:gd name="T16" fmla="*/ 668 w 1324"/>
              <a:gd name="T17" fmla="*/ 358 h 395"/>
              <a:gd name="T18" fmla="*/ 757 w 1324"/>
              <a:gd name="T19" fmla="*/ 362 h 395"/>
              <a:gd name="T20" fmla="*/ 846 w 1324"/>
              <a:gd name="T21" fmla="*/ 359 h 395"/>
              <a:gd name="T22" fmla="*/ 935 w 1324"/>
              <a:gd name="T23" fmla="*/ 347 h 395"/>
              <a:gd name="T24" fmla="*/ 1016 w 1324"/>
              <a:gd name="T25" fmla="*/ 328 h 395"/>
              <a:gd name="T26" fmla="*/ 1103 w 1324"/>
              <a:gd name="T27" fmla="*/ 299 h 395"/>
              <a:gd name="T28" fmla="*/ 1187 w 1324"/>
              <a:gd name="T29" fmla="*/ 261 h 395"/>
              <a:gd name="T30" fmla="*/ 1263 w 1324"/>
              <a:gd name="T31" fmla="*/ 216 h 395"/>
              <a:gd name="T32" fmla="*/ 1306 w 1324"/>
              <a:gd name="T33" fmla="*/ 188 h 395"/>
              <a:gd name="T34" fmla="*/ 1287 w 1324"/>
              <a:gd name="T35" fmla="*/ 240 h 395"/>
              <a:gd name="T36" fmla="*/ 1241 w 1324"/>
              <a:gd name="T37" fmla="*/ 268 h 395"/>
              <a:gd name="T38" fmla="*/ 1159 w 1324"/>
              <a:gd name="T39" fmla="*/ 311 h 395"/>
              <a:gd name="T40" fmla="*/ 1073 w 1324"/>
              <a:gd name="T41" fmla="*/ 343 h 395"/>
              <a:gd name="T42" fmla="*/ 986 w 1324"/>
              <a:gd name="T43" fmla="*/ 368 h 395"/>
              <a:gd name="T44" fmla="*/ 935 w 1324"/>
              <a:gd name="T45" fmla="*/ 380 h 395"/>
              <a:gd name="T46" fmla="*/ 801 w 1324"/>
              <a:gd name="T47" fmla="*/ 395 h 395"/>
              <a:gd name="T48" fmla="*/ 712 w 1324"/>
              <a:gd name="T49" fmla="*/ 393 h 395"/>
              <a:gd name="T50" fmla="*/ 624 w 1324"/>
              <a:gd name="T51" fmla="*/ 384 h 395"/>
              <a:gd name="T52" fmla="*/ 572 w 1324"/>
              <a:gd name="T53" fmla="*/ 375 h 395"/>
              <a:gd name="T54" fmla="*/ 486 w 1324"/>
              <a:gd name="T55" fmla="*/ 353 h 395"/>
              <a:gd name="T56" fmla="*/ 402 w 1324"/>
              <a:gd name="T57" fmla="*/ 325 h 395"/>
              <a:gd name="T58" fmla="*/ 281 w 1324"/>
              <a:gd name="T59" fmla="*/ 266 h 395"/>
              <a:gd name="T60" fmla="*/ 200 w 1324"/>
              <a:gd name="T61" fmla="*/ 214 h 395"/>
              <a:gd name="T62" fmla="*/ 128 w 1324"/>
              <a:gd name="T63" fmla="*/ 158 h 395"/>
              <a:gd name="T64" fmla="*/ 61 w 1324"/>
              <a:gd name="T65" fmla="*/ 93 h 395"/>
              <a:gd name="T66" fmla="*/ 0 w 1324"/>
              <a:gd name="T67"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4" h="395">
                <a:moveTo>
                  <a:pt x="25" y="0"/>
                </a:moveTo>
                <a:lnTo>
                  <a:pt x="53" y="34"/>
                </a:lnTo>
                <a:lnTo>
                  <a:pt x="85" y="69"/>
                </a:lnTo>
                <a:lnTo>
                  <a:pt x="117" y="102"/>
                </a:lnTo>
                <a:lnTo>
                  <a:pt x="151" y="134"/>
                </a:lnTo>
                <a:lnTo>
                  <a:pt x="187" y="163"/>
                </a:lnTo>
                <a:lnTo>
                  <a:pt x="223" y="190"/>
                </a:lnTo>
                <a:lnTo>
                  <a:pt x="223" y="190"/>
                </a:lnTo>
                <a:lnTo>
                  <a:pt x="294" y="237"/>
                </a:lnTo>
                <a:lnTo>
                  <a:pt x="374" y="278"/>
                </a:lnTo>
                <a:lnTo>
                  <a:pt x="415" y="296"/>
                </a:lnTo>
                <a:lnTo>
                  <a:pt x="458" y="311"/>
                </a:lnTo>
                <a:lnTo>
                  <a:pt x="499" y="324"/>
                </a:lnTo>
                <a:lnTo>
                  <a:pt x="543" y="336"/>
                </a:lnTo>
                <a:lnTo>
                  <a:pt x="580" y="344"/>
                </a:lnTo>
                <a:lnTo>
                  <a:pt x="580" y="344"/>
                </a:lnTo>
                <a:lnTo>
                  <a:pt x="624" y="352"/>
                </a:lnTo>
                <a:lnTo>
                  <a:pt x="668" y="358"/>
                </a:lnTo>
                <a:lnTo>
                  <a:pt x="712" y="361"/>
                </a:lnTo>
                <a:lnTo>
                  <a:pt x="757" y="362"/>
                </a:lnTo>
                <a:lnTo>
                  <a:pt x="801" y="362"/>
                </a:lnTo>
                <a:lnTo>
                  <a:pt x="846" y="359"/>
                </a:lnTo>
                <a:lnTo>
                  <a:pt x="935" y="347"/>
                </a:lnTo>
                <a:lnTo>
                  <a:pt x="935" y="347"/>
                </a:lnTo>
                <a:lnTo>
                  <a:pt x="973" y="339"/>
                </a:lnTo>
                <a:lnTo>
                  <a:pt x="1016" y="328"/>
                </a:lnTo>
                <a:lnTo>
                  <a:pt x="1060" y="314"/>
                </a:lnTo>
                <a:lnTo>
                  <a:pt x="1103" y="299"/>
                </a:lnTo>
                <a:lnTo>
                  <a:pt x="1145" y="281"/>
                </a:lnTo>
                <a:lnTo>
                  <a:pt x="1187" y="261"/>
                </a:lnTo>
                <a:lnTo>
                  <a:pt x="1228" y="239"/>
                </a:lnTo>
                <a:lnTo>
                  <a:pt x="1263" y="216"/>
                </a:lnTo>
                <a:lnTo>
                  <a:pt x="1263" y="216"/>
                </a:lnTo>
                <a:lnTo>
                  <a:pt x="1306" y="188"/>
                </a:lnTo>
                <a:lnTo>
                  <a:pt x="1324" y="215"/>
                </a:lnTo>
                <a:lnTo>
                  <a:pt x="1287" y="240"/>
                </a:lnTo>
                <a:lnTo>
                  <a:pt x="1282" y="243"/>
                </a:lnTo>
                <a:lnTo>
                  <a:pt x="1241" y="268"/>
                </a:lnTo>
                <a:lnTo>
                  <a:pt x="1200" y="290"/>
                </a:lnTo>
                <a:lnTo>
                  <a:pt x="1159" y="311"/>
                </a:lnTo>
                <a:lnTo>
                  <a:pt x="1116" y="328"/>
                </a:lnTo>
                <a:lnTo>
                  <a:pt x="1073" y="343"/>
                </a:lnTo>
                <a:lnTo>
                  <a:pt x="1029" y="358"/>
                </a:lnTo>
                <a:lnTo>
                  <a:pt x="986" y="368"/>
                </a:lnTo>
                <a:lnTo>
                  <a:pt x="942" y="378"/>
                </a:lnTo>
                <a:lnTo>
                  <a:pt x="935" y="380"/>
                </a:lnTo>
                <a:lnTo>
                  <a:pt x="846" y="392"/>
                </a:lnTo>
                <a:lnTo>
                  <a:pt x="801" y="395"/>
                </a:lnTo>
                <a:lnTo>
                  <a:pt x="757" y="395"/>
                </a:lnTo>
                <a:lnTo>
                  <a:pt x="712" y="393"/>
                </a:lnTo>
                <a:lnTo>
                  <a:pt x="668" y="390"/>
                </a:lnTo>
                <a:lnTo>
                  <a:pt x="624" y="384"/>
                </a:lnTo>
                <a:lnTo>
                  <a:pt x="580" y="377"/>
                </a:lnTo>
                <a:lnTo>
                  <a:pt x="572" y="375"/>
                </a:lnTo>
                <a:lnTo>
                  <a:pt x="530" y="365"/>
                </a:lnTo>
                <a:lnTo>
                  <a:pt x="486" y="353"/>
                </a:lnTo>
                <a:lnTo>
                  <a:pt x="444" y="340"/>
                </a:lnTo>
                <a:lnTo>
                  <a:pt x="402" y="325"/>
                </a:lnTo>
                <a:lnTo>
                  <a:pt x="360" y="308"/>
                </a:lnTo>
                <a:lnTo>
                  <a:pt x="281" y="266"/>
                </a:lnTo>
                <a:lnTo>
                  <a:pt x="204" y="216"/>
                </a:lnTo>
                <a:lnTo>
                  <a:pt x="200" y="214"/>
                </a:lnTo>
                <a:lnTo>
                  <a:pt x="163" y="187"/>
                </a:lnTo>
                <a:lnTo>
                  <a:pt x="128" y="158"/>
                </a:lnTo>
                <a:lnTo>
                  <a:pt x="94" y="125"/>
                </a:lnTo>
                <a:lnTo>
                  <a:pt x="61" y="93"/>
                </a:lnTo>
                <a:lnTo>
                  <a:pt x="29" y="58"/>
                </a:lnTo>
                <a:lnTo>
                  <a:pt x="0" y="19"/>
                </a:lnTo>
                <a:lnTo>
                  <a:pt x="25"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7" name="Freeform 98">
            <a:extLst>
              <a:ext uri="{FF2B5EF4-FFF2-40B4-BE49-F238E27FC236}">
                <a16:creationId xmlns:a16="http://schemas.microsoft.com/office/drawing/2014/main" id="{E44B4D96-11B2-436C-93A8-B8B67C0A618C}"/>
              </a:ext>
            </a:extLst>
          </p:cNvPr>
          <p:cNvSpPr>
            <a:spLocks/>
          </p:cNvSpPr>
          <p:nvPr/>
        </p:nvSpPr>
        <p:spPr bwMode="auto">
          <a:xfrm>
            <a:off x="6874358" y="4035573"/>
            <a:ext cx="141370" cy="136495"/>
          </a:xfrm>
          <a:custGeom>
            <a:avLst/>
            <a:gdLst>
              <a:gd name="T0" fmla="*/ 10 w 115"/>
              <a:gd name="T1" fmla="*/ 0 h 112"/>
              <a:gd name="T2" fmla="*/ 87 w 115"/>
              <a:gd name="T3" fmla="*/ 10 h 112"/>
              <a:gd name="T4" fmla="*/ 115 w 115"/>
              <a:gd name="T5" fmla="*/ 47 h 112"/>
              <a:gd name="T6" fmla="*/ 38 w 115"/>
              <a:gd name="T7" fmla="*/ 35 h 112"/>
              <a:gd name="T8" fmla="*/ 28 w 115"/>
              <a:gd name="T9" fmla="*/ 112 h 112"/>
              <a:gd name="T10" fmla="*/ 0 w 115"/>
              <a:gd name="T11" fmla="*/ 75 h 112"/>
              <a:gd name="T12" fmla="*/ 10 w 115"/>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5" h="112">
                <a:moveTo>
                  <a:pt x="10" y="0"/>
                </a:moveTo>
                <a:lnTo>
                  <a:pt x="87" y="10"/>
                </a:lnTo>
                <a:lnTo>
                  <a:pt x="115" y="47"/>
                </a:lnTo>
                <a:lnTo>
                  <a:pt x="38" y="35"/>
                </a:lnTo>
                <a:lnTo>
                  <a:pt x="28" y="112"/>
                </a:lnTo>
                <a:lnTo>
                  <a:pt x="0" y="75"/>
                </a:lnTo>
                <a:lnTo>
                  <a:pt x="1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8" name="TextBox 6">
            <a:extLst>
              <a:ext uri="{FF2B5EF4-FFF2-40B4-BE49-F238E27FC236}">
                <a16:creationId xmlns:a16="http://schemas.microsoft.com/office/drawing/2014/main" id="{C732F371-177B-40C7-A137-4F392AC9F912}"/>
              </a:ext>
            </a:extLst>
          </p:cNvPr>
          <p:cNvSpPr txBox="1"/>
          <p:nvPr/>
        </p:nvSpPr>
        <p:spPr>
          <a:xfrm>
            <a:off x="881" y="4846275"/>
            <a:ext cx="3304500" cy="414353"/>
          </a:xfrm>
          <a:prstGeom prst="rect">
            <a:avLst/>
          </a:prstGeom>
          <a:noFill/>
        </p:spPr>
        <p:txBody>
          <a:bodyPr wrap="square" rtlCol="0">
            <a:spAutoFit/>
          </a:bodyPr>
          <a:lstStyle/>
          <a:p>
            <a:pPr algn="r" defTabSz="932421">
              <a:defRPr/>
            </a:pPr>
            <a:r>
              <a:rPr lang="en-US" sz="2040" kern="0" dirty="0">
                <a:solidFill>
                  <a:srgbClr val="FFFFFF"/>
                </a:solidFill>
                <a:latin typeface="Segoe UI Semilight"/>
              </a:rPr>
              <a:t>Develop + Test</a:t>
            </a:r>
          </a:p>
        </p:txBody>
      </p:sp>
      <p:sp>
        <p:nvSpPr>
          <p:cNvPr id="39" name="TextBox 47">
            <a:extLst>
              <a:ext uri="{FF2B5EF4-FFF2-40B4-BE49-F238E27FC236}">
                <a16:creationId xmlns:a16="http://schemas.microsoft.com/office/drawing/2014/main" id="{0BA61EF5-F6F1-4B98-A264-8C004F3621AB}"/>
              </a:ext>
            </a:extLst>
          </p:cNvPr>
          <p:cNvSpPr txBox="1"/>
          <p:nvPr/>
        </p:nvSpPr>
        <p:spPr>
          <a:xfrm>
            <a:off x="881" y="1349013"/>
            <a:ext cx="3304500" cy="414353"/>
          </a:xfrm>
          <a:prstGeom prst="rect">
            <a:avLst/>
          </a:prstGeom>
          <a:noFill/>
        </p:spPr>
        <p:txBody>
          <a:bodyPr wrap="square" rtlCol="0">
            <a:spAutoFit/>
          </a:bodyPr>
          <a:lstStyle/>
          <a:p>
            <a:pPr algn="r" defTabSz="932421">
              <a:defRPr/>
            </a:pPr>
            <a:r>
              <a:rPr lang="en-US" sz="2040" kern="0" dirty="0">
                <a:solidFill>
                  <a:srgbClr val="FFFFFF"/>
                </a:solidFill>
                <a:latin typeface="Segoe UI Semilight"/>
              </a:rPr>
              <a:t>Plan + Track</a:t>
            </a:r>
          </a:p>
        </p:txBody>
      </p:sp>
      <p:sp>
        <p:nvSpPr>
          <p:cNvPr id="40" name="TextBox 48">
            <a:extLst>
              <a:ext uri="{FF2B5EF4-FFF2-40B4-BE49-F238E27FC236}">
                <a16:creationId xmlns:a16="http://schemas.microsoft.com/office/drawing/2014/main" id="{24E9D1CB-074E-4627-839E-E3A84A707D53}"/>
              </a:ext>
            </a:extLst>
          </p:cNvPr>
          <p:cNvSpPr txBox="1"/>
          <p:nvPr/>
        </p:nvSpPr>
        <p:spPr>
          <a:xfrm>
            <a:off x="9131093" y="4846275"/>
            <a:ext cx="3304500" cy="414353"/>
          </a:xfrm>
          <a:prstGeom prst="rect">
            <a:avLst/>
          </a:prstGeom>
          <a:noFill/>
        </p:spPr>
        <p:txBody>
          <a:bodyPr wrap="square" rtlCol="0">
            <a:spAutoFit/>
          </a:bodyPr>
          <a:lstStyle/>
          <a:p>
            <a:pPr defTabSz="932421">
              <a:defRPr/>
            </a:pPr>
            <a:r>
              <a:rPr lang="en-US" sz="2040" kern="0" dirty="0">
                <a:solidFill>
                  <a:srgbClr val="FFFFFF"/>
                </a:solidFill>
                <a:latin typeface="Segoe UI Semilight"/>
              </a:rPr>
              <a:t>Monitor + Learn</a:t>
            </a:r>
          </a:p>
        </p:txBody>
      </p:sp>
      <p:sp>
        <p:nvSpPr>
          <p:cNvPr id="41" name="TextBox 49">
            <a:extLst>
              <a:ext uri="{FF2B5EF4-FFF2-40B4-BE49-F238E27FC236}">
                <a16:creationId xmlns:a16="http://schemas.microsoft.com/office/drawing/2014/main" id="{468978A6-0032-404C-BCD4-75ED971899BF}"/>
              </a:ext>
            </a:extLst>
          </p:cNvPr>
          <p:cNvSpPr txBox="1"/>
          <p:nvPr/>
        </p:nvSpPr>
        <p:spPr>
          <a:xfrm>
            <a:off x="9131093" y="1349013"/>
            <a:ext cx="3304500" cy="414353"/>
          </a:xfrm>
          <a:prstGeom prst="rect">
            <a:avLst/>
          </a:prstGeom>
          <a:noFill/>
        </p:spPr>
        <p:txBody>
          <a:bodyPr wrap="square" rtlCol="0">
            <a:spAutoFit/>
          </a:bodyPr>
          <a:lstStyle/>
          <a:p>
            <a:pPr defTabSz="932421">
              <a:defRPr/>
            </a:pPr>
            <a:r>
              <a:rPr lang="en-US" sz="2040" kern="0" dirty="0">
                <a:solidFill>
                  <a:srgbClr val="FFFFFF"/>
                </a:solidFill>
                <a:latin typeface="Segoe UI Semilight"/>
              </a:rPr>
              <a:t>Release</a:t>
            </a:r>
          </a:p>
        </p:txBody>
      </p:sp>
      <p:sp>
        <p:nvSpPr>
          <p:cNvPr id="42" name="TextBox 8">
            <a:extLst>
              <a:ext uri="{FF2B5EF4-FFF2-40B4-BE49-F238E27FC236}">
                <a16:creationId xmlns:a16="http://schemas.microsoft.com/office/drawing/2014/main" id="{24652B2D-5EE2-475E-A147-BD7335B69A5A}"/>
              </a:ext>
            </a:extLst>
          </p:cNvPr>
          <p:cNvSpPr txBox="1"/>
          <p:nvPr/>
        </p:nvSpPr>
        <p:spPr>
          <a:xfrm>
            <a:off x="882" y="3086281"/>
            <a:ext cx="3256768" cy="384205"/>
          </a:xfrm>
          <a:prstGeom prst="rect">
            <a:avLst/>
          </a:prstGeom>
          <a:noFill/>
        </p:spPr>
        <p:txBody>
          <a:bodyPr wrap="square" lIns="0" tIns="0" rIns="0" bIns="0" rtlCol="0">
            <a:spAutoFit/>
          </a:bodyPr>
          <a:lstStyle/>
          <a:p>
            <a:pPr algn="ctr" defTabSz="932421">
              <a:defRPr/>
            </a:pPr>
            <a:r>
              <a:rPr lang="en-US" sz="2448" kern="800" spc="102" dirty="0">
                <a:solidFill>
                  <a:srgbClr val="FFFFFF"/>
                </a:solidFill>
                <a:latin typeface="Segoe UI Light"/>
                <a:cs typeface="Segoe UI Semibold" panose="020B0702040204020203" pitchFamily="34" charset="0"/>
              </a:rPr>
              <a:t>Development</a:t>
            </a:r>
          </a:p>
        </p:txBody>
      </p:sp>
      <p:sp>
        <p:nvSpPr>
          <p:cNvPr id="43" name="TextBox 44">
            <a:extLst>
              <a:ext uri="{FF2B5EF4-FFF2-40B4-BE49-F238E27FC236}">
                <a16:creationId xmlns:a16="http://schemas.microsoft.com/office/drawing/2014/main" id="{0CB1FB1A-B7EA-463E-8FA7-25974B343C7B}"/>
              </a:ext>
            </a:extLst>
          </p:cNvPr>
          <p:cNvSpPr txBox="1"/>
          <p:nvPr/>
        </p:nvSpPr>
        <p:spPr>
          <a:xfrm>
            <a:off x="9335511" y="3086281"/>
            <a:ext cx="3100082" cy="384205"/>
          </a:xfrm>
          <a:prstGeom prst="rect">
            <a:avLst/>
          </a:prstGeom>
          <a:noFill/>
        </p:spPr>
        <p:txBody>
          <a:bodyPr wrap="square" lIns="0" tIns="0" rIns="0" bIns="0" rtlCol="0">
            <a:spAutoFit/>
          </a:bodyPr>
          <a:lstStyle/>
          <a:p>
            <a:pPr algn="ctr" defTabSz="932421">
              <a:defRPr/>
            </a:pPr>
            <a:r>
              <a:rPr lang="de-DE" sz="2448" kern="800" spc="102" dirty="0">
                <a:solidFill>
                  <a:srgbClr val="FFFFFF"/>
                </a:solidFill>
                <a:latin typeface="Segoe UI Light"/>
                <a:cs typeface="Segoe UI Semibold" panose="020B0702040204020203" pitchFamily="34" charset="0"/>
              </a:rPr>
              <a:t>Production</a:t>
            </a:r>
            <a:endParaRPr lang="en-US" sz="2448" kern="800" spc="102" dirty="0">
              <a:solidFill>
                <a:srgbClr val="FFFFFF"/>
              </a:solidFill>
              <a:latin typeface="Segoe UI Light"/>
              <a:cs typeface="Segoe UI Semibold" panose="020B0702040204020203" pitchFamily="34" charset="0"/>
            </a:endParaRPr>
          </a:p>
        </p:txBody>
      </p:sp>
    </p:spTree>
    <p:extLst>
      <p:ext uri="{BB962C8B-B14F-4D97-AF65-F5344CB8AC3E}">
        <p14:creationId xmlns:p14="http://schemas.microsoft.com/office/powerpoint/2010/main" val="115029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000"/>
                                        <p:tgtEl>
                                          <p:spTgt spid="18"/>
                                        </p:tgtEl>
                                      </p:cBhvr>
                                    </p:animEffect>
                                    <p:anim calcmode="lin" valueType="num">
                                      <p:cBhvr>
                                        <p:cTn id="68" dur="1000" fill="hold"/>
                                        <p:tgtEl>
                                          <p:spTgt spid="18"/>
                                        </p:tgtEl>
                                        <p:attrNameLst>
                                          <p:attrName>ppt_x</p:attrName>
                                        </p:attrNameLst>
                                      </p:cBhvr>
                                      <p:tavLst>
                                        <p:tav tm="0">
                                          <p:val>
                                            <p:strVal val="#ppt_x"/>
                                          </p:val>
                                        </p:tav>
                                        <p:tav tm="100000">
                                          <p:val>
                                            <p:strVal val="#ppt_x"/>
                                          </p:val>
                                        </p:tav>
                                      </p:tavLst>
                                    </p:anim>
                                    <p:anim calcmode="lin" valueType="num">
                                      <p:cBhvr>
                                        <p:cTn id="69" dur="1000" fill="hold"/>
                                        <p:tgtEl>
                                          <p:spTgt spid="1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0"/>
                                        <p:tgtEl>
                                          <p:spTgt spid="19"/>
                                        </p:tgtEl>
                                      </p:cBhvr>
                                    </p:animEffect>
                                    <p:anim calcmode="lin" valueType="num">
                                      <p:cBhvr>
                                        <p:cTn id="73" dur="1000" fill="hold"/>
                                        <p:tgtEl>
                                          <p:spTgt spid="19"/>
                                        </p:tgtEl>
                                        <p:attrNameLst>
                                          <p:attrName>ppt_x</p:attrName>
                                        </p:attrNameLst>
                                      </p:cBhvr>
                                      <p:tavLst>
                                        <p:tav tm="0">
                                          <p:val>
                                            <p:strVal val="#ppt_x"/>
                                          </p:val>
                                        </p:tav>
                                        <p:tav tm="100000">
                                          <p:val>
                                            <p:strVal val="#ppt_x"/>
                                          </p:val>
                                        </p:tav>
                                      </p:tavLst>
                                    </p:anim>
                                    <p:anim calcmode="lin" valueType="num">
                                      <p:cBhvr>
                                        <p:cTn id="74" dur="1000" fill="hold"/>
                                        <p:tgtEl>
                                          <p:spTgt spid="1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anim calcmode="lin" valueType="num">
                                      <p:cBhvr>
                                        <p:cTn id="88" dur="1000" fill="hold"/>
                                        <p:tgtEl>
                                          <p:spTgt spid="22"/>
                                        </p:tgtEl>
                                        <p:attrNameLst>
                                          <p:attrName>ppt_x</p:attrName>
                                        </p:attrNameLst>
                                      </p:cBhvr>
                                      <p:tavLst>
                                        <p:tav tm="0">
                                          <p:val>
                                            <p:strVal val="#ppt_x"/>
                                          </p:val>
                                        </p:tav>
                                        <p:tav tm="100000">
                                          <p:val>
                                            <p:strVal val="#ppt_x"/>
                                          </p:val>
                                        </p:tav>
                                      </p:tavLst>
                                    </p:anim>
                                    <p:anim calcmode="lin" valueType="num">
                                      <p:cBhvr>
                                        <p:cTn id="89" dur="1000" fill="hold"/>
                                        <p:tgtEl>
                                          <p:spTgt spid="2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1000"/>
                                        <p:tgtEl>
                                          <p:spTgt spid="23"/>
                                        </p:tgtEl>
                                      </p:cBhvr>
                                    </p:animEffect>
                                    <p:anim calcmode="lin" valueType="num">
                                      <p:cBhvr>
                                        <p:cTn id="93" dur="1000" fill="hold"/>
                                        <p:tgtEl>
                                          <p:spTgt spid="23"/>
                                        </p:tgtEl>
                                        <p:attrNameLst>
                                          <p:attrName>ppt_x</p:attrName>
                                        </p:attrNameLst>
                                      </p:cBhvr>
                                      <p:tavLst>
                                        <p:tav tm="0">
                                          <p:val>
                                            <p:strVal val="#ppt_x"/>
                                          </p:val>
                                        </p:tav>
                                        <p:tav tm="100000">
                                          <p:val>
                                            <p:strVal val="#ppt_x"/>
                                          </p:val>
                                        </p:tav>
                                      </p:tavLst>
                                    </p:anim>
                                    <p:anim calcmode="lin" valueType="num">
                                      <p:cBhvr>
                                        <p:cTn id="94" dur="1000" fill="hold"/>
                                        <p:tgtEl>
                                          <p:spTgt spid="2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1000" fill="hold"/>
                                        <p:tgtEl>
                                          <p:spTgt spid="24"/>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1000"/>
                                        <p:tgtEl>
                                          <p:spTgt spid="25"/>
                                        </p:tgtEl>
                                      </p:cBhvr>
                                    </p:animEffect>
                                    <p:anim calcmode="lin" valueType="num">
                                      <p:cBhvr>
                                        <p:cTn id="103" dur="1000" fill="hold"/>
                                        <p:tgtEl>
                                          <p:spTgt spid="25"/>
                                        </p:tgtEl>
                                        <p:attrNameLst>
                                          <p:attrName>ppt_x</p:attrName>
                                        </p:attrNameLst>
                                      </p:cBhvr>
                                      <p:tavLst>
                                        <p:tav tm="0">
                                          <p:val>
                                            <p:strVal val="#ppt_x"/>
                                          </p:val>
                                        </p:tav>
                                        <p:tav tm="100000">
                                          <p:val>
                                            <p:strVal val="#ppt_x"/>
                                          </p:val>
                                        </p:tav>
                                      </p:tavLst>
                                    </p:anim>
                                    <p:anim calcmode="lin" valueType="num">
                                      <p:cBhvr>
                                        <p:cTn id="104" dur="1000" fill="hold"/>
                                        <p:tgtEl>
                                          <p:spTgt spid="25"/>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1000"/>
                                        <p:tgtEl>
                                          <p:spTgt spid="26"/>
                                        </p:tgtEl>
                                      </p:cBhvr>
                                    </p:animEffect>
                                    <p:anim calcmode="lin" valueType="num">
                                      <p:cBhvr>
                                        <p:cTn id="108" dur="1000" fill="hold"/>
                                        <p:tgtEl>
                                          <p:spTgt spid="26"/>
                                        </p:tgtEl>
                                        <p:attrNameLst>
                                          <p:attrName>ppt_x</p:attrName>
                                        </p:attrNameLst>
                                      </p:cBhvr>
                                      <p:tavLst>
                                        <p:tav tm="0">
                                          <p:val>
                                            <p:strVal val="#ppt_x"/>
                                          </p:val>
                                        </p:tav>
                                        <p:tav tm="100000">
                                          <p:val>
                                            <p:strVal val="#ppt_x"/>
                                          </p:val>
                                        </p:tav>
                                      </p:tavLst>
                                    </p:anim>
                                    <p:anim calcmode="lin" valueType="num">
                                      <p:cBhvr>
                                        <p:cTn id="109" dur="1000" fill="hold"/>
                                        <p:tgtEl>
                                          <p:spTgt spid="26"/>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1000"/>
                                        <p:tgtEl>
                                          <p:spTgt spid="27"/>
                                        </p:tgtEl>
                                      </p:cBhvr>
                                    </p:animEffect>
                                    <p:anim calcmode="lin" valueType="num">
                                      <p:cBhvr>
                                        <p:cTn id="113" dur="1000" fill="hold"/>
                                        <p:tgtEl>
                                          <p:spTgt spid="27"/>
                                        </p:tgtEl>
                                        <p:attrNameLst>
                                          <p:attrName>ppt_x</p:attrName>
                                        </p:attrNameLst>
                                      </p:cBhvr>
                                      <p:tavLst>
                                        <p:tav tm="0">
                                          <p:val>
                                            <p:strVal val="#ppt_x"/>
                                          </p:val>
                                        </p:tav>
                                        <p:tav tm="100000">
                                          <p:val>
                                            <p:strVal val="#ppt_x"/>
                                          </p:val>
                                        </p:tav>
                                      </p:tavLst>
                                    </p:anim>
                                    <p:anim calcmode="lin" valueType="num">
                                      <p:cBhvr>
                                        <p:cTn id="114" dur="1000" fill="hold"/>
                                        <p:tgtEl>
                                          <p:spTgt spid="27"/>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1000"/>
                                        <p:tgtEl>
                                          <p:spTgt spid="28"/>
                                        </p:tgtEl>
                                      </p:cBhvr>
                                    </p:animEffect>
                                    <p:anim calcmode="lin" valueType="num">
                                      <p:cBhvr>
                                        <p:cTn id="118" dur="1000" fill="hold"/>
                                        <p:tgtEl>
                                          <p:spTgt spid="28"/>
                                        </p:tgtEl>
                                        <p:attrNameLst>
                                          <p:attrName>ppt_x</p:attrName>
                                        </p:attrNameLst>
                                      </p:cBhvr>
                                      <p:tavLst>
                                        <p:tav tm="0">
                                          <p:val>
                                            <p:strVal val="#ppt_x"/>
                                          </p:val>
                                        </p:tav>
                                        <p:tav tm="100000">
                                          <p:val>
                                            <p:strVal val="#ppt_x"/>
                                          </p:val>
                                        </p:tav>
                                      </p:tavLst>
                                    </p:anim>
                                    <p:anim calcmode="lin" valueType="num">
                                      <p:cBhvr>
                                        <p:cTn id="119" dur="1000" fill="hold"/>
                                        <p:tgtEl>
                                          <p:spTgt spid="28"/>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fade">
                                      <p:cBhvr>
                                        <p:cTn id="122" dur="1000"/>
                                        <p:tgtEl>
                                          <p:spTgt spid="29"/>
                                        </p:tgtEl>
                                      </p:cBhvr>
                                    </p:animEffect>
                                    <p:anim calcmode="lin" valueType="num">
                                      <p:cBhvr>
                                        <p:cTn id="123" dur="1000" fill="hold"/>
                                        <p:tgtEl>
                                          <p:spTgt spid="29"/>
                                        </p:tgtEl>
                                        <p:attrNameLst>
                                          <p:attrName>ppt_x</p:attrName>
                                        </p:attrNameLst>
                                      </p:cBhvr>
                                      <p:tavLst>
                                        <p:tav tm="0">
                                          <p:val>
                                            <p:strVal val="#ppt_x"/>
                                          </p:val>
                                        </p:tav>
                                        <p:tav tm="100000">
                                          <p:val>
                                            <p:strVal val="#ppt_x"/>
                                          </p:val>
                                        </p:tav>
                                      </p:tavLst>
                                    </p:anim>
                                    <p:anim calcmode="lin" valueType="num">
                                      <p:cBhvr>
                                        <p:cTn id="124" dur="1000" fill="hold"/>
                                        <p:tgtEl>
                                          <p:spTgt spid="29"/>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1000"/>
                                        <p:tgtEl>
                                          <p:spTgt spid="30"/>
                                        </p:tgtEl>
                                      </p:cBhvr>
                                    </p:animEffect>
                                    <p:anim calcmode="lin" valueType="num">
                                      <p:cBhvr>
                                        <p:cTn id="128" dur="1000" fill="hold"/>
                                        <p:tgtEl>
                                          <p:spTgt spid="30"/>
                                        </p:tgtEl>
                                        <p:attrNameLst>
                                          <p:attrName>ppt_x</p:attrName>
                                        </p:attrNameLst>
                                      </p:cBhvr>
                                      <p:tavLst>
                                        <p:tav tm="0">
                                          <p:val>
                                            <p:strVal val="#ppt_x"/>
                                          </p:val>
                                        </p:tav>
                                        <p:tav tm="100000">
                                          <p:val>
                                            <p:strVal val="#ppt_x"/>
                                          </p:val>
                                        </p:tav>
                                      </p:tavLst>
                                    </p:anim>
                                    <p:anim calcmode="lin" valueType="num">
                                      <p:cBhvr>
                                        <p:cTn id="129" dur="1000" fill="hold"/>
                                        <p:tgtEl>
                                          <p:spTgt spid="30"/>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fade">
                                      <p:cBhvr>
                                        <p:cTn id="132" dur="1000"/>
                                        <p:tgtEl>
                                          <p:spTgt spid="31"/>
                                        </p:tgtEl>
                                      </p:cBhvr>
                                    </p:animEffect>
                                    <p:anim calcmode="lin" valueType="num">
                                      <p:cBhvr>
                                        <p:cTn id="133" dur="1000" fill="hold"/>
                                        <p:tgtEl>
                                          <p:spTgt spid="31"/>
                                        </p:tgtEl>
                                        <p:attrNameLst>
                                          <p:attrName>ppt_x</p:attrName>
                                        </p:attrNameLst>
                                      </p:cBhvr>
                                      <p:tavLst>
                                        <p:tav tm="0">
                                          <p:val>
                                            <p:strVal val="#ppt_x"/>
                                          </p:val>
                                        </p:tav>
                                        <p:tav tm="100000">
                                          <p:val>
                                            <p:strVal val="#ppt_x"/>
                                          </p:val>
                                        </p:tav>
                                      </p:tavLst>
                                    </p:anim>
                                    <p:anim calcmode="lin" valueType="num">
                                      <p:cBhvr>
                                        <p:cTn id="134" dur="1000" fill="hold"/>
                                        <p:tgtEl>
                                          <p:spTgt spid="31"/>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fade">
                                      <p:cBhvr>
                                        <p:cTn id="137" dur="1000"/>
                                        <p:tgtEl>
                                          <p:spTgt spid="32"/>
                                        </p:tgtEl>
                                      </p:cBhvr>
                                    </p:animEffect>
                                    <p:anim calcmode="lin" valueType="num">
                                      <p:cBhvr>
                                        <p:cTn id="138" dur="1000" fill="hold"/>
                                        <p:tgtEl>
                                          <p:spTgt spid="32"/>
                                        </p:tgtEl>
                                        <p:attrNameLst>
                                          <p:attrName>ppt_x</p:attrName>
                                        </p:attrNameLst>
                                      </p:cBhvr>
                                      <p:tavLst>
                                        <p:tav tm="0">
                                          <p:val>
                                            <p:strVal val="#ppt_x"/>
                                          </p:val>
                                        </p:tav>
                                        <p:tav tm="100000">
                                          <p:val>
                                            <p:strVal val="#ppt_x"/>
                                          </p:val>
                                        </p:tav>
                                      </p:tavLst>
                                    </p:anim>
                                    <p:anim calcmode="lin" valueType="num">
                                      <p:cBhvr>
                                        <p:cTn id="139" dur="1000" fill="hold"/>
                                        <p:tgtEl>
                                          <p:spTgt spid="32"/>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fade">
                                      <p:cBhvr>
                                        <p:cTn id="142" dur="1000"/>
                                        <p:tgtEl>
                                          <p:spTgt spid="33"/>
                                        </p:tgtEl>
                                      </p:cBhvr>
                                    </p:animEffect>
                                    <p:anim calcmode="lin" valueType="num">
                                      <p:cBhvr>
                                        <p:cTn id="143" dur="1000" fill="hold"/>
                                        <p:tgtEl>
                                          <p:spTgt spid="33"/>
                                        </p:tgtEl>
                                        <p:attrNameLst>
                                          <p:attrName>ppt_x</p:attrName>
                                        </p:attrNameLst>
                                      </p:cBhvr>
                                      <p:tavLst>
                                        <p:tav tm="0">
                                          <p:val>
                                            <p:strVal val="#ppt_x"/>
                                          </p:val>
                                        </p:tav>
                                        <p:tav tm="100000">
                                          <p:val>
                                            <p:strVal val="#ppt_x"/>
                                          </p:val>
                                        </p:tav>
                                      </p:tavLst>
                                    </p:anim>
                                    <p:anim calcmode="lin" valueType="num">
                                      <p:cBhvr>
                                        <p:cTn id="144" dur="1000" fill="hold"/>
                                        <p:tgtEl>
                                          <p:spTgt spid="33"/>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4"/>
                                        </p:tgtEl>
                                        <p:attrNameLst>
                                          <p:attrName>style.visibility</p:attrName>
                                        </p:attrNameLst>
                                      </p:cBhvr>
                                      <p:to>
                                        <p:strVal val="visible"/>
                                      </p:to>
                                    </p:set>
                                    <p:animEffect transition="in" filter="fade">
                                      <p:cBhvr>
                                        <p:cTn id="147" dur="1000"/>
                                        <p:tgtEl>
                                          <p:spTgt spid="34"/>
                                        </p:tgtEl>
                                      </p:cBhvr>
                                    </p:animEffect>
                                    <p:anim calcmode="lin" valueType="num">
                                      <p:cBhvr>
                                        <p:cTn id="148" dur="1000" fill="hold"/>
                                        <p:tgtEl>
                                          <p:spTgt spid="34"/>
                                        </p:tgtEl>
                                        <p:attrNameLst>
                                          <p:attrName>ppt_x</p:attrName>
                                        </p:attrNameLst>
                                      </p:cBhvr>
                                      <p:tavLst>
                                        <p:tav tm="0">
                                          <p:val>
                                            <p:strVal val="#ppt_x"/>
                                          </p:val>
                                        </p:tav>
                                        <p:tav tm="100000">
                                          <p:val>
                                            <p:strVal val="#ppt_x"/>
                                          </p:val>
                                        </p:tav>
                                      </p:tavLst>
                                    </p:anim>
                                    <p:anim calcmode="lin" valueType="num">
                                      <p:cBhvr>
                                        <p:cTn id="149" dur="1000" fill="hold"/>
                                        <p:tgtEl>
                                          <p:spTgt spid="34"/>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fade">
                                      <p:cBhvr>
                                        <p:cTn id="152" dur="1000"/>
                                        <p:tgtEl>
                                          <p:spTgt spid="35"/>
                                        </p:tgtEl>
                                      </p:cBhvr>
                                    </p:animEffect>
                                    <p:anim calcmode="lin" valueType="num">
                                      <p:cBhvr>
                                        <p:cTn id="153" dur="1000" fill="hold"/>
                                        <p:tgtEl>
                                          <p:spTgt spid="35"/>
                                        </p:tgtEl>
                                        <p:attrNameLst>
                                          <p:attrName>ppt_x</p:attrName>
                                        </p:attrNameLst>
                                      </p:cBhvr>
                                      <p:tavLst>
                                        <p:tav tm="0">
                                          <p:val>
                                            <p:strVal val="#ppt_x"/>
                                          </p:val>
                                        </p:tav>
                                        <p:tav tm="100000">
                                          <p:val>
                                            <p:strVal val="#ppt_x"/>
                                          </p:val>
                                        </p:tav>
                                      </p:tavLst>
                                    </p:anim>
                                    <p:anim calcmode="lin" valueType="num">
                                      <p:cBhvr>
                                        <p:cTn id="154" dur="1000" fill="hold"/>
                                        <p:tgtEl>
                                          <p:spTgt spid="35"/>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Effect transition="in" filter="fade">
                                      <p:cBhvr>
                                        <p:cTn id="157" dur="1000"/>
                                        <p:tgtEl>
                                          <p:spTgt spid="36"/>
                                        </p:tgtEl>
                                      </p:cBhvr>
                                    </p:animEffect>
                                    <p:anim calcmode="lin" valueType="num">
                                      <p:cBhvr>
                                        <p:cTn id="158" dur="1000" fill="hold"/>
                                        <p:tgtEl>
                                          <p:spTgt spid="36"/>
                                        </p:tgtEl>
                                        <p:attrNameLst>
                                          <p:attrName>ppt_x</p:attrName>
                                        </p:attrNameLst>
                                      </p:cBhvr>
                                      <p:tavLst>
                                        <p:tav tm="0">
                                          <p:val>
                                            <p:strVal val="#ppt_x"/>
                                          </p:val>
                                        </p:tav>
                                        <p:tav tm="100000">
                                          <p:val>
                                            <p:strVal val="#ppt_x"/>
                                          </p:val>
                                        </p:tav>
                                      </p:tavLst>
                                    </p:anim>
                                    <p:anim calcmode="lin" valueType="num">
                                      <p:cBhvr>
                                        <p:cTn id="159" dur="1000" fill="hold"/>
                                        <p:tgtEl>
                                          <p:spTgt spid="36"/>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7"/>
                                        </p:tgtEl>
                                        <p:attrNameLst>
                                          <p:attrName>style.visibility</p:attrName>
                                        </p:attrNameLst>
                                      </p:cBhvr>
                                      <p:to>
                                        <p:strVal val="visible"/>
                                      </p:to>
                                    </p:set>
                                    <p:animEffect transition="in" filter="fade">
                                      <p:cBhvr>
                                        <p:cTn id="162" dur="1000"/>
                                        <p:tgtEl>
                                          <p:spTgt spid="37"/>
                                        </p:tgtEl>
                                      </p:cBhvr>
                                    </p:animEffect>
                                    <p:anim calcmode="lin" valueType="num">
                                      <p:cBhvr>
                                        <p:cTn id="163" dur="1000" fill="hold"/>
                                        <p:tgtEl>
                                          <p:spTgt spid="37"/>
                                        </p:tgtEl>
                                        <p:attrNameLst>
                                          <p:attrName>ppt_x</p:attrName>
                                        </p:attrNameLst>
                                      </p:cBhvr>
                                      <p:tavLst>
                                        <p:tav tm="0">
                                          <p:val>
                                            <p:strVal val="#ppt_x"/>
                                          </p:val>
                                        </p:tav>
                                        <p:tav tm="100000">
                                          <p:val>
                                            <p:strVal val="#ppt_x"/>
                                          </p:val>
                                        </p:tav>
                                      </p:tavLst>
                                    </p:anim>
                                    <p:anim calcmode="lin" valueType="num">
                                      <p:cBhvr>
                                        <p:cTn id="164" dur="1000" fill="hold"/>
                                        <p:tgtEl>
                                          <p:spTgt spid="37"/>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38"/>
                                        </p:tgtEl>
                                        <p:attrNameLst>
                                          <p:attrName>style.visibility</p:attrName>
                                        </p:attrNameLst>
                                      </p:cBhvr>
                                      <p:to>
                                        <p:strVal val="visible"/>
                                      </p:to>
                                    </p:set>
                                    <p:animEffect transition="in" filter="fade">
                                      <p:cBhvr>
                                        <p:cTn id="167" dur="1000"/>
                                        <p:tgtEl>
                                          <p:spTgt spid="38"/>
                                        </p:tgtEl>
                                      </p:cBhvr>
                                    </p:animEffect>
                                    <p:anim calcmode="lin" valueType="num">
                                      <p:cBhvr>
                                        <p:cTn id="168" dur="1000" fill="hold"/>
                                        <p:tgtEl>
                                          <p:spTgt spid="38"/>
                                        </p:tgtEl>
                                        <p:attrNameLst>
                                          <p:attrName>ppt_x</p:attrName>
                                        </p:attrNameLst>
                                      </p:cBhvr>
                                      <p:tavLst>
                                        <p:tav tm="0">
                                          <p:val>
                                            <p:strVal val="#ppt_x"/>
                                          </p:val>
                                        </p:tav>
                                        <p:tav tm="100000">
                                          <p:val>
                                            <p:strVal val="#ppt_x"/>
                                          </p:val>
                                        </p:tav>
                                      </p:tavLst>
                                    </p:anim>
                                    <p:anim calcmode="lin" valueType="num">
                                      <p:cBhvr>
                                        <p:cTn id="169" dur="1000" fill="hold"/>
                                        <p:tgtEl>
                                          <p:spTgt spid="3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1000"/>
                                        <p:tgtEl>
                                          <p:spTgt spid="39"/>
                                        </p:tgtEl>
                                      </p:cBhvr>
                                    </p:animEffect>
                                    <p:anim calcmode="lin" valueType="num">
                                      <p:cBhvr>
                                        <p:cTn id="173" dur="1000" fill="hold"/>
                                        <p:tgtEl>
                                          <p:spTgt spid="39"/>
                                        </p:tgtEl>
                                        <p:attrNameLst>
                                          <p:attrName>ppt_x</p:attrName>
                                        </p:attrNameLst>
                                      </p:cBhvr>
                                      <p:tavLst>
                                        <p:tav tm="0">
                                          <p:val>
                                            <p:strVal val="#ppt_x"/>
                                          </p:val>
                                        </p:tav>
                                        <p:tav tm="100000">
                                          <p:val>
                                            <p:strVal val="#ppt_x"/>
                                          </p:val>
                                        </p:tav>
                                      </p:tavLst>
                                    </p:anim>
                                    <p:anim calcmode="lin" valueType="num">
                                      <p:cBhvr>
                                        <p:cTn id="174" dur="1000" fill="hold"/>
                                        <p:tgtEl>
                                          <p:spTgt spid="39"/>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1000"/>
                                        <p:tgtEl>
                                          <p:spTgt spid="40"/>
                                        </p:tgtEl>
                                      </p:cBhvr>
                                    </p:animEffect>
                                    <p:anim calcmode="lin" valueType="num">
                                      <p:cBhvr>
                                        <p:cTn id="178" dur="1000" fill="hold"/>
                                        <p:tgtEl>
                                          <p:spTgt spid="40"/>
                                        </p:tgtEl>
                                        <p:attrNameLst>
                                          <p:attrName>ppt_x</p:attrName>
                                        </p:attrNameLst>
                                      </p:cBhvr>
                                      <p:tavLst>
                                        <p:tav tm="0">
                                          <p:val>
                                            <p:strVal val="#ppt_x"/>
                                          </p:val>
                                        </p:tav>
                                        <p:tav tm="100000">
                                          <p:val>
                                            <p:strVal val="#ppt_x"/>
                                          </p:val>
                                        </p:tav>
                                      </p:tavLst>
                                    </p:anim>
                                    <p:anim calcmode="lin" valueType="num">
                                      <p:cBhvr>
                                        <p:cTn id="179" dur="1000" fill="hold"/>
                                        <p:tgtEl>
                                          <p:spTgt spid="40"/>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1000"/>
                                        <p:tgtEl>
                                          <p:spTgt spid="41"/>
                                        </p:tgtEl>
                                      </p:cBhvr>
                                    </p:animEffect>
                                    <p:anim calcmode="lin" valueType="num">
                                      <p:cBhvr>
                                        <p:cTn id="183" dur="1000" fill="hold"/>
                                        <p:tgtEl>
                                          <p:spTgt spid="41"/>
                                        </p:tgtEl>
                                        <p:attrNameLst>
                                          <p:attrName>ppt_x</p:attrName>
                                        </p:attrNameLst>
                                      </p:cBhvr>
                                      <p:tavLst>
                                        <p:tav tm="0">
                                          <p:val>
                                            <p:strVal val="#ppt_x"/>
                                          </p:val>
                                        </p:tav>
                                        <p:tav tm="100000">
                                          <p:val>
                                            <p:strVal val="#ppt_x"/>
                                          </p:val>
                                        </p:tav>
                                      </p:tavLst>
                                    </p:anim>
                                    <p:anim calcmode="lin" valueType="num">
                                      <p:cBhvr>
                                        <p:cTn id="184" dur="1000" fill="hold"/>
                                        <p:tgtEl>
                                          <p:spTgt spid="41"/>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1000"/>
                                        <p:tgtEl>
                                          <p:spTgt spid="42"/>
                                        </p:tgtEl>
                                      </p:cBhvr>
                                    </p:animEffect>
                                    <p:anim calcmode="lin" valueType="num">
                                      <p:cBhvr>
                                        <p:cTn id="188" dur="1000" fill="hold"/>
                                        <p:tgtEl>
                                          <p:spTgt spid="42"/>
                                        </p:tgtEl>
                                        <p:attrNameLst>
                                          <p:attrName>ppt_x</p:attrName>
                                        </p:attrNameLst>
                                      </p:cBhvr>
                                      <p:tavLst>
                                        <p:tav tm="0">
                                          <p:val>
                                            <p:strVal val="#ppt_x"/>
                                          </p:val>
                                        </p:tav>
                                        <p:tav tm="100000">
                                          <p:val>
                                            <p:strVal val="#ppt_x"/>
                                          </p:val>
                                        </p:tav>
                                      </p:tavLst>
                                    </p:anim>
                                    <p:anim calcmode="lin" valueType="num">
                                      <p:cBhvr>
                                        <p:cTn id="189" dur="1000" fill="hold"/>
                                        <p:tgtEl>
                                          <p:spTgt spid="42"/>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43"/>
                                        </p:tgtEl>
                                        <p:attrNameLst>
                                          <p:attrName>style.visibility</p:attrName>
                                        </p:attrNameLst>
                                      </p:cBhvr>
                                      <p:to>
                                        <p:strVal val="visible"/>
                                      </p:to>
                                    </p:set>
                                    <p:animEffect transition="in" filter="fade">
                                      <p:cBhvr>
                                        <p:cTn id="192" dur="1000"/>
                                        <p:tgtEl>
                                          <p:spTgt spid="43"/>
                                        </p:tgtEl>
                                      </p:cBhvr>
                                    </p:animEffect>
                                    <p:anim calcmode="lin" valueType="num">
                                      <p:cBhvr>
                                        <p:cTn id="193" dur="1000" fill="hold"/>
                                        <p:tgtEl>
                                          <p:spTgt spid="43"/>
                                        </p:tgtEl>
                                        <p:attrNameLst>
                                          <p:attrName>ppt_x</p:attrName>
                                        </p:attrNameLst>
                                      </p:cBhvr>
                                      <p:tavLst>
                                        <p:tav tm="0">
                                          <p:val>
                                            <p:strVal val="#ppt_x"/>
                                          </p:val>
                                        </p:tav>
                                        <p:tav tm="100000">
                                          <p:val>
                                            <p:strVal val="#ppt_x"/>
                                          </p:val>
                                        </p:tav>
                                      </p:tavLst>
                                    </p:anim>
                                    <p:anim calcmode="lin" valueType="num">
                                      <p:cBhvr>
                                        <p:cTn id="19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p:bldP spid="39" grpId="0"/>
      <p:bldP spid="40" grpId="0"/>
      <p:bldP spid="41" grpId="0"/>
      <p:bldP spid="42" grpId="0"/>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3581399" cy="1181862"/>
          </a:xfrm>
        </p:spPr>
        <p:txBody>
          <a:bodyPr/>
          <a:lstStyle/>
          <a:p>
            <a:r>
              <a:rPr lang="en-US" dirty="0"/>
              <a:t>Demo</a:t>
            </a:r>
          </a:p>
        </p:txBody>
      </p:sp>
    </p:spTree>
    <p:extLst>
      <p:ext uri="{BB962C8B-B14F-4D97-AF65-F5344CB8AC3E}">
        <p14:creationId xmlns:p14="http://schemas.microsoft.com/office/powerpoint/2010/main" val="41511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D1826-E92A-46DD-A9A2-BB12DDFA6D66}"/>
              </a:ext>
            </a:extLst>
          </p:cNvPr>
          <p:cNvSpPr>
            <a:spLocks noGrp="1"/>
          </p:cNvSpPr>
          <p:nvPr>
            <p:ph type="title"/>
          </p:nvPr>
        </p:nvSpPr>
        <p:spPr>
          <a:xfrm>
            <a:off x="1190923" y="334398"/>
            <a:ext cx="10054630" cy="666998"/>
          </a:xfrm>
        </p:spPr>
        <p:txBody>
          <a:bodyPr>
            <a:normAutofit fontScale="90000"/>
          </a:bodyPr>
          <a:lstStyle/>
          <a:p>
            <a:r>
              <a:rPr lang="en-US" dirty="0">
                <a:solidFill>
                  <a:schemeClr val="bg1"/>
                </a:solidFill>
              </a:rPr>
              <a:t>Serverless use cases</a:t>
            </a:r>
          </a:p>
        </p:txBody>
      </p:sp>
      <p:graphicFrame>
        <p:nvGraphicFramePr>
          <p:cNvPr id="6" name="Content Placeholder 5">
            <a:extLst>
              <a:ext uri="{FF2B5EF4-FFF2-40B4-BE49-F238E27FC236}">
                <a16:creationId xmlns:a16="http://schemas.microsoft.com/office/drawing/2014/main" id="{26085321-5C05-4E59-84E8-343EDD1629E9}"/>
              </a:ext>
            </a:extLst>
          </p:cNvPr>
          <p:cNvGraphicFramePr>
            <a:graphicFrameLocks noGrp="1"/>
          </p:cNvGraphicFramePr>
          <p:nvPr>
            <p:ph idx="1"/>
            <p:extLst/>
          </p:nvPr>
        </p:nvGraphicFramePr>
        <p:xfrm>
          <a:off x="1190923" y="1130925"/>
          <a:ext cx="10054630" cy="5428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3153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8463-A9B2-4412-A591-8ECCEFDA4685}"/>
              </a:ext>
            </a:extLst>
          </p:cNvPr>
          <p:cNvSpPr>
            <a:spLocks noGrp="1"/>
          </p:cNvSpPr>
          <p:nvPr>
            <p:ph type="title"/>
          </p:nvPr>
        </p:nvSpPr>
        <p:spPr>
          <a:xfrm>
            <a:off x="274639" y="2786298"/>
            <a:ext cx="4892040" cy="1421928"/>
          </a:xfrm>
        </p:spPr>
        <p:txBody>
          <a:bodyPr/>
          <a:lstStyle/>
          <a:p>
            <a:r>
              <a:rPr lang="en-US" dirty="0"/>
              <a:t>What’s new in Serverless?</a:t>
            </a:r>
          </a:p>
        </p:txBody>
      </p:sp>
      <p:sp>
        <p:nvSpPr>
          <p:cNvPr id="3" name="Picture Placeholder 2">
            <a:extLst>
              <a:ext uri="{FF2B5EF4-FFF2-40B4-BE49-F238E27FC236}">
                <a16:creationId xmlns:a16="http://schemas.microsoft.com/office/drawing/2014/main" id="{7DC4E90F-1986-47D4-B07C-C180B42C1861}"/>
              </a:ext>
            </a:extLst>
          </p:cNvPr>
          <p:cNvSpPr>
            <a:spLocks noGrp="1"/>
          </p:cNvSpPr>
          <p:nvPr>
            <p:ph type="pic" sz="quarter" idx="10"/>
          </p:nvPr>
        </p:nvSpPr>
        <p:spPr/>
      </p:sp>
    </p:spTree>
    <p:extLst>
      <p:ext uri="{BB962C8B-B14F-4D97-AF65-F5344CB8AC3E}">
        <p14:creationId xmlns:p14="http://schemas.microsoft.com/office/powerpoint/2010/main" val="60285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39869B-53EC-4235-9CC9-61BFC1A51375}"/>
              </a:ext>
            </a:extLst>
          </p:cNvPr>
          <p:cNvSpPr/>
          <p:nvPr/>
        </p:nvSpPr>
        <p:spPr>
          <a:xfrm>
            <a:off x="342627" y="948543"/>
            <a:ext cx="4702344" cy="5428890"/>
          </a:xfrm>
          <a:prstGeom prst="rect">
            <a:avLst/>
          </a:prstGeom>
          <a:noFill/>
        </p:spPr>
      </p:sp>
      <p:sp>
        <p:nvSpPr>
          <p:cNvPr id="5" name="Block Arc 4">
            <a:extLst>
              <a:ext uri="{FF2B5EF4-FFF2-40B4-BE49-F238E27FC236}">
                <a16:creationId xmlns:a16="http://schemas.microsoft.com/office/drawing/2014/main" id="{B1FA65EA-7526-41B3-AFD1-703A54214A10}"/>
              </a:ext>
            </a:extLst>
          </p:cNvPr>
          <p:cNvSpPr/>
          <p:nvPr/>
        </p:nvSpPr>
        <p:spPr>
          <a:xfrm>
            <a:off x="-5795848" y="9268"/>
            <a:ext cx="7307442" cy="7307442"/>
          </a:xfrm>
          <a:prstGeom prst="blockArc">
            <a:avLst>
              <a:gd name="adj1" fmla="val 18900000"/>
              <a:gd name="adj2" fmla="val 2700000"/>
              <a:gd name="adj3" fmla="val 301"/>
            </a:avLst>
          </a:prstGeom>
          <a:noFill/>
          <a:ln w="10795" cap="flat" cmpd="sng" algn="ctr">
            <a:solidFill>
              <a:srgbClr val="002050">
                <a:shade val="6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7" name="Freeform: Shape 6">
            <a:extLst>
              <a:ext uri="{FF2B5EF4-FFF2-40B4-BE49-F238E27FC236}">
                <a16:creationId xmlns:a16="http://schemas.microsoft.com/office/drawing/2014/main" id="{D49A6D09-2037-4D5A-B128-436E49FFE21B}"/>
              </a:ext>
            </a:extLst>
          </p:cNvPr>
          <p:cNvSpPr/>
          <p:nvPr/>
        </p:nvSpPr>
        <p:spPr>
          <a:xfrm>
            <a:off x="778005" y="1234429"/>
            <a:ext cx="11237683" cy="571553"/>
          </a:xfrm>
          <a:custGeom>
            <a:avLst/>
            <a:gdLst>
              <a:gd name="connsiteX0" fmla="*/ 0 w 4108608"/>
              <a:gd name="connsiteY0" fmla="*/ 0 h 560397"/>
              <a:gd name="connsiteX1" fmla="*/ 4108608 w 4108608"/>
              <a:gd name="connsiteY1" fmla="*/ 0 h 560397"/>
              <a:gd name="connsiteX2" fmla="*/ 4108608 w 4108608"/>
              <a:gd name="connsiteY2" fmla="*/ 560397 h 560397"/>
              <a:gd name="connsiteX3" fmla="*/ 0 w 4108608"/>
              <a:gd name="connsiteY3" fmla="*/ 560397 h 560397"/>
              <a:gd name="connsiteX4" fmla="*/ 0 w 4108608"/>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608" h="560397">
                <a:moveTo>
                  <a:pt x="0" y="0"/>
                </a:moveTo>
                <a:lnTo>
                  <a:pt x="4108608" y="0"/>
                </a:lnTo>
                <a:lnTo>
                  <a:pt x="4108608" y="560397"/>
                </a:lnTo>
                <a:lnTo>
                  <a:pt x="0" y="560397"/>
                </a:lnTo>
                <a:lnTo>
                  <a:pt x="0" y="0"/>
                </a:lnTo>
                <a:close/>
              </a:path>
            </a:pathLst>
          </a:custGeom>
          <a:solidFill>
            <a:srgbClr val="7F7F7F"/>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69945" rIns="69945" bIns="69945" numCol="1" spcCol="1270" anchor="ctr" anchorCtr="0">
            <a:noAutofit/>
          </a:bodyPr>
          <a:lstStyle/>
          <a:p>
            <a:pPr defTabSz="1224033">
              <a:lnSpc>
                <a:spcPct val="90000"/>
              </a:lnSpc>
              <a:spcBef>
                <a:spcPct val="0"/>
              </a:spcBef>
              <a:spcAft>
                <a:spcPct val="35000"/>
              </a:spcAft>
              <a:defRPr/>
            </a:pPr>
            <a:r>
              <a:rPr lang="en-US" sz="2754">
                <a:solidFill>
                  <a:srgbClr val="FFFFFF"/>
                </a:solidFill>
                <a:latin typeface="Segoe UI"/>
              </a:rPr>
              <a:t>IoT and Cloud Edge</a:t>
            </a:r>
          </a:p>
        </p:txBody>
      </p:sp>
      <p:sp>
        <p:nvSpPr>
          <p:cNvPr id="9" name="Oval 8">
            <a:extLst>
              <a:ext uri="{FF2B5EF4-FFF2-40B4-BE49-F238E27FC236}">
                <a16:creationId xmlns:a16="http://schemas.microsoft.com/office/drawing/2014/main" id="{9EFBAEC9-C09A-4CF7-AB51-DC8A1DF10081}"/>
              </a:ext>
            </a:extLst>
          </p:cNvPr>
          <p:cNvSpPr/>
          <p:nvPr/>
        </p:nvSpPr>
        <p:spPr>
          <a:xfrm>
            <a:off x="420786" y="1162984"/>
            <a:ext cx="714441" cy="714441"/>
          </a:xfrm>
          <a:prstGeom prst="ellipse">
            <a:avLst/>
          </a:prstGeom>
          <a:blipFill dpi="0" rotWithShape="0">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EC754FDC-5FEA-4739-83C5-C738301B8E1E}"/>
              </a:ext>
            </a:extLst>
          </p:cNvPr>
          <p:cNvSpPr/>
          <p:nvPr/>
        </p:nvSpPr>
        <p:spPr>
          <a:xfrm>
            <a:off x="1248149" y="2091650"/>
            <a:ext cx="3720258" cy="571553"/>
          </a:xfrm>
          <a:custGeom>
            <a:avLst/>
            <a:gdLst>
              <a:gd name="connsiteX0" fmla="*/ 0 w 3647643"/>
              <a:gd name="connsiteY0" fmla="*/ 0 h 560397"/>
              <a:gd name="connsiteX1" fmla="*/ 3647643 w 3647643"/>
              <a:gd name="connsiteY1" fmla="*/ 0 h 560397"/>
              <a:gd name="connsiteX2" fmla="*/ 3647643 w 3647643"/>
              <a:gd name="connsiteY2" fmla="*/ 560397 h 560397"/>
              <a:gd name="connsiteX3" fmla="*/ 0 w 3647643"/>
              <a:gd name="connsiteY3" fmla="*/ 560397 h 560397"/>
              <a:gd name="connsiteX4" fmla="*/ 0 w 3647643"/>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643" h="560397">
                <a:moveTo>
                  <a:pt x="0" y="0"/>
                </a:moveTo>
                <a:lnTo>
                  <a:pt x="3647643" y="0"/>
                </a:lnTo>
                <a:lnTo>
                  <a:pt x="3647643" y="560397"/>
                </a:lnTo>
                <a:lnTo>
                  <a:pt x="0" y="560397"/>
                </a:lnTo>
                <a:lnTo>
                  <a:pt x="0" y="0"/>
                </a:lnTo>
                <a:close/>
              </a:path>
            </a:pathLst>
          </a:custGeom>
          <a:solidFill>
            <a:srgbClr val="0072C6">
              <a:lumMod val="7500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Microservices</a:t>
            </a:r>
          </a:p>
        </p:txBody>
      </p:sp>
      <p:sp>
        <p:nvSpPr>
          <p:cNvPr id="12" name="Oval 11">
            <a:extLst>
              <a:ext uri="{FF2B5EF4-FFF2-40B4-BE49-F238E27FC236}">
                <a16:creationId xmlns:a16="http://schemas.microsoft.com/office/drawing/2014/main" id="{2FDB29C9-3EF5-4317-A8D9-ED48777DF9B0}"/>
              </a:ext>
            </a:extLst>
          </p:cNvPr>
          <p:cNvSpPr/>
          <p:nvPr/>
        </p:nvSpPr>
        <p:spPr>
          <a:xfrm>
            <a:off x="890927" y="2020206"/>
            <a:ext cx="714441" cy="714441"/>
          </a:xfrm>
          <a:prstGeom prst="ellipse">
            <a:avLst/>
          </a:prstGeom>
          <a:blipFill dpi="0" rotWithShape="0">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A7A4FD1A-C2C3-425D-9E65-D613652E985F}"/>
              </a:ext>
            </a:extLst>
          </p:cNvPr>
          <p:cNvSpPr/>
          <p:nvPr/>
        </p:nvSpPr>
        <p:spPr>
          <a:xfrm>
            <a:off x="1463132" y="2948872"/>
            <a:ext cx="3505274" cy="571553"/>
          </a:xfrm>
          <a:custGeom>
            <a:avLst/>
            <a:gdLst>
              <a:gd name="connsiteX0" fmla="*/ 0 w 3436855"/>
              <a:gd name="connsiteY0" fmla="*/ 0 h 560397"/>
              <a:gd name="connsiteX1" fmla="*/ 3436855 w 3436855"/>
              <a:gd name="connsiteY1" fmla="*/ 0 h 560397"/>
              <a:gd name="connsiteX2" fmla="*/ 3436855 w 3436855"/>
              <a:gd name="connsiteY2" fmla="*/ 560397 h 560397"/>
              <a:gd name="connsiteX3" fmla="*/ 0 w 3436855"/>
              <a:gd name="connsiteY3" fmla="*/ 560397 h 560397"/>
              <a:gd name="connsiteX4" fmla="*/ 0 w 3436855"/>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6855" h="560397">
                <a:moveTo>
                  <a:pt x="0" y="0"/>
                </a:moveTo>
                <a:lnTo>
                  <a:pt x="3436855" y="0"/>
                </a:lnTo>
                <a:lnTo>
                  <a:pt x="3436855" y="560397"/>
                </a:lnTo>
                <a:lnTo>
                  <a:pt x="0" y="560397"/>
                </a:lnTo>
                <a:lnTo>
                  <a:pt x="0" y="0"/>
                </a:lnTo>
                <a:close/>
              </a:path>
            </a:pathLst>
          </a:custGeom>
          <a:solidFill>
            <a:srgbClr val="0072C6">
              <a:lumMod val="7500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Single Page Web Applications</a:t>
            </a:r>
          </a:p>
        </p:txBody>
      </p:sp>
      <p:sp>
        <p:nvSpPr>
          <p:cNvPr id="14" name="Oval 13">
            <a:extLst>
              <a:ext uri="{FF2B5EF4-FFF2-40B4-BE49-F238E27FC236}">
                <a16:creationId xmlns:a16="http://schemas.microsoft.com/office/drawing/2014/main" id="{73E0109D-D57E-456C-8132-2B50A1ADC762}"/>
              </a:ext>
            </a:extLst>
          </p:cNvPr>
          <p:cNvSpPr/>
          <p:nvPr/>
        </p:nvSpPr>
        <p:spPr>
          <a:xfrm>
            <a:off x="1105911" y="2877427"/>
            <a:ext cx="714441" cy="714441"/>
          </a:xfrm>
          <a:prstGeom prst="ellipse">
            <a:avLst/>
          </a:prstGeom>
          <a:blipFill dpi="0" rotWithShape="0">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61B31104-FD9A-4F67-A4F8-73D9C0683613}"/>
              </a:ext>
            </a:extLst>
          </p:cNvPr>
          <p:cNvSpPr/>
          <p:nvPr/>
        </p:nvSpPr>
        <p:spPr>
          <a:xfrm>
            <a:off x="1463132" y="3805550"/>
            <a:ext cx="3505274" cy="571553"/>
          </a:xfrm>
          <a:custGeom>
            <a:avLst/>
            <a:gdLst>
              <a:gd name="connsiteX0" fmla="*/ 0 w 3436855"/>
              <a:gd name="connsiteY0" fmla="*/ 0 h 560397"/>
              <a:gd name="connsiteX1" fmla="*/ 3436855 w 3436855"/>
              <a:gd name="connsiteY1" fmla="*/ 0 h 560397"/>
              <a:gd name="connsiteX2" fmla="*/ 3436855 w 3436855"/>
              <a:gd name="connsiteY2" fmla="*/ 560397 h 560397"/>
              <a:gd name="connsiteX3" fmla="*/ 0 w 3436855"/>
              <a:gd name="connsiteY3" fmla="*/ 560397 h 560397"/>
              <a:gd name="connsiteX4" fmla="*/ 0 w 3436855"/>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6855" h="560397">
                <a:moveTo>
                  <a:pt x="0" y="0"/>
                </a:moveTo>
                <a:lnTo>
                  <a:pt x="3436855" y="0"/>
                </a:lnTo>
                <a:lnTo>
                  <a:pt x="3436855" y="560397"/>
                </a:lnTo>
                <a:lnTo>
                  <a:pt x="0" y="560397"/>
                </a:lnTo>
                <a:lnTo>
                  <a:pt x="0" y="0"/>
                </a:lnTo>
                <a:close/>
              </a:path>
            </a:pathLst>
          </a:custGeom>
          <a:solidFill>
            <a:srgbClr val="0072C6">
              <a:lumMod val="7500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Data Integration</a:t>
            </a:r>
          </a:p>
        </p:txBody>
      </p:sp>
      <p:sp>
        <p:nvSpPr>
          <p:cNvPr id="16" name="Oval 15">
            <a:extLst>
              <a:ext uri="{FF2B5EF4-FFF2-40B4-BE49-F238E27FC236}">
                <a16:creationId xmlns:a16="http://schemas.microsoft.com/office/drawing/2014/main" id="{63AA70F8-5725-427B-96B1-A2FB2CC15515}"/>
              </a:ext>
            </a:extLst>
          </p:cNvPr>
          <p:cNvSpPr/>
          <p:nvPr/>
        </p:nvSpPr>
        <p:spPr>
          <a:xfrm>
            <a:off x="1105911" y="3734106"/>
            <a:ext cx="714441" cy="714441"/>
          </a:xfrm>
          <a:prstGeom prst="ellipse">
            <a:avLst/>
          </a:prstGeom>
          <a:blipFill dpi="0" rotWithShape="0">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5C265324-EF27-477C-B509-6FAE6CC0B691}"/>
              </a:ext>
            </a:extLst>
          </p:cNvPr>
          <p:cNvSpPr/>
          <p:nvPr/>
        </p:nvSpPr>
        <p:spPr>
          <a:xfrm>
            <a:off x="1248149" y="4662772"/>
            <a:ext cx="3720258" cy="571553"/>
          </a:xfrm>
          <a:custGeom>
            <a:avLst/>
            <a:gdLst>
              <a:gd name="connsiteX0" fmla="*/ 0 w 3647643"/>
              <a:gd name="connsiteY0" fmla="*/ 0 h 560397"/>
              <a:gd name="connsiteX1" fmla="*/ 3647643 w 3647643"/>
              <a:gd name="connsiteY1" fmla="*/ 0 h 560397"/>
              <a:gd name="connsiteX2" fmla="*/ 3647643 w 3647643"/>
              <a:gd name="connsiteY2" fmla="*/ 560397 h 560397"/>
              <a:gd name="connsiteX3" fmla="*/ 0 w 3647643"/>
              <a:gd name="connsiteY3" fmla="*/ 560397 h 560397"/>
              <a:gd name="connsiteX4" fmla="*/ 0 w 3647643"/>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643" h="560397">
                <a:moveTo>
                  <a:pt x="0" y="0"/>
                </a:moveTo>
                <a:lnTo>
                  <a:pt x="3647643" y="0"/>
                </a:lnTo>
                <a:lnTo>
                  <a:pt x="3647643" y="560397"/>
                </a:lnTo>
                <a:lnTo>
                  <a:pt x="0" y="560397"/>
                </a:lnTo>
                <a:lnTo>
                  <a:pt x="0" y="0"/>
                </a:lnTo>
                <a:close/>
              </a:path>
            </a:pathLst>
          </a:custGeom>
          <a:solidFill>
            <a:srgbClr val="0072C6">
              <a:lumMod val="7500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Cloud Automation</a:t>
            </a:r>
          </a:p>
        </p:txBody>
      </p:sp>
      <p:sp>
        <p:nvSpPr>
          <p:cNvPr id="18" name="Oval 17">
            <a:extLst>
              <a:ext uri="{FF2B5EF4-FFF2-40B4-BE49-F238E27FC236}">
                <a16:creationId xmlns:a16="http://schemas.microsoft.com/office/drawing/2014/main" id="{574FA6E0-0E9B-4B6C-961F-656BAF686672}"/>
              </a:ext>
            </a:extLst>
          </p:cNvPr>
          <p:cNvSpPr/>
          <p:nvPr/>
        </p:nvSpPr>
        <p:spPr>
          <a:xfrm>
            <a:off x="890927" y="4591328"/>
            <a:ext cx="714441" cy="714441"/>
          </a:xfrm>
          <a:prstGeom prst="ellipse">
            <a:avLst/>
          </a:prstGeom>
          <a:blipFill dpi="0" rotWithShape="0">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8AB3E3B9-9910-4851-AA66-EF31C5FC4C46}"/>
              </a:ext>
            </a:extLst>
          </p:cNvPr>
          <p:cNvSpPr/>
          <p:nvPr/>
        </p:nvSpPr>
        <p:spPr>
          <a:xfrm>
            <a:off x="778006" y="5519994"/>
            <a:ext cx="4190400" cy="571553"/>
          </a:xfrm>
          <a:custGeom>
            <a:avLst/>
            <a:gdLst>
              <a:gd name="connsiteX0" fmla="*/ 0 w 4108608"/>
              <a:gd name="connsiteY0" fmla="*/ 0 h 560397"/>
              <a:gd name="connsiteX1" fmla="*/ 4108608 w 4108608"/>
              <a:gd name="connsiteY1" fmla="*/ 0 h 560397"/>
              <a:gd name="connsiteX2" fmla="*/ 4108608 w 4108608"/>
              <a:gd name="connsiteY2" fmla="*/ 560397 h 560397"/>
              <a:gd name="connsiteX3" fmla="*/ 0 w 4108608"/>
              <a:gd name="connsiteY3" fmla="*/ 560397 h 560397"/>
              <a:gd name="connsiteX4" fmla="*/ 0 w 4108608"/>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608" h="560397">
                <a:moveTo>
                  <a:pt x="0" y="0"/>
                </a:moveTo>
                <a:lnTo>
                  <a:pt x="4108608" y="0"/>
                </a:lnTo>
                <a:lnTo>
                  <a:pt x="4108608" y="560397"/>
                </a:lnTo>
                <a:lnTo>
                  <a:pt x="0" y="560397"/>
                </a:lnTo>
                <a:lnTo>
                  <a:pt x="0" y="0"/>
                </a:lnTo>
                <a:close/>
              </a:path>
            </a:pathLst>
          </a:custGeom>
          <a:solidFill>
            <a:srgbClr val="0072C6">
              <a:lumMod val="7500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Citizen Developer</a:t>
            </a:r>
          </a:p>
        </p:txBody>
      </p:sp>
      <p:sp>
        <p:nvSpPr>
          <p:cNvPr id="20" name="Oval 19">
            <a:extLst>
              <a:ext uri="{FF2B5EF4-FFF2-40B4-BE49-F238E27FC236}">
                <a16:creationId xmlns:a16="http://schemas.microsoft.com/office/drawing/2014/main" id="{EA88D7E6-4F10-4411-9843-2693D0643B6A}"/>
              </a:ext>
            </a:extLst>
          </p:cNvPr>
          <p:cNvSpPr/>
          <p:nvPr/>
        </p:nvSpPr>
        <p:spPr>
          <a:xfrm>
            <a:off x="420786" y="5448549"/>
            <a:ext cx="714441" cy="714441"/>
          </a:xfrm>
          <a:prstGeom prst="ellipse">
            <a:avLst/>
          </a:prstGeom>
          <a:blipFill dpi="0" rotWithShape="0">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8" name="TextBox 7">
            <a:extLst>
              <a:ext uri="{FF2B5EF4-FFF2-40B4-BE49-F238E27FC236}">
                <a16:creationId xmlns:a16="http://schemas.microsoft.com/office/drawing/2014/main" id="{AD7ADAE0-CBC1-467D-8185-12A2E8D082A4}"/>
              </a:ext>
            </a:extLst>
          </p:cNvPr>
          <p:cNvSpPr txBox="1"/>
          <p:nvPr/>
        </p:nvSpPr>
        <p:spPr>
          <a:xfrm flipH="1">
            <a:off x="5325624" y="1794137"/>
            <a:ext cx="6690062" cy="2513125"/>
          </a:xfrm>
          <a:prstGeom prst="rect">
            <a:avLst/>
          </a:prstGeom>
          <a:solidFill>
            <a:srgbClr val="7F7F7F"/>
          </a:solidFill>
        </p:spPr>
        <p:txBody>
          <a:bodyPr wrap="square" lIns="0" tIns="0" rIns="0" bIns="0" rtlCol="0">
            <a:spAutoFit/>
          </a:bodyPr>
          <a:lstStyle/>
          <a:p>
            <a:pPr marL="559558" indent="-373039" defTabSz="932563">
              <a:lnSpc>
                <a:spcPct val="150000"/>
              </a:lnSpc>
              <a:buFont typeface="Wingdings" panose="05000000000000000000" pitchFamily="2" charset="2"/>
              <a:buChar char="§"/>
              <a:defRPr/>
            </a:pPr>
            <a:r>
              <a:rPr lang="en-US" sz="2754" dirty="0">
                <a:solidFill>
                  <a:srgbClr val="FFFFFF"/>
                </a:solidFill>
                <a:latin typeface="Segoe UI"/>
              </a:rPr>
              <a:t> Python Container Preview</a:t>
            </a:r>
          </a:p>
          <a:p>
            <a:pPr marL="559558" indent="-373039" defTabSz="932563">
              <a:lnSpc>
                <a:spcPct val="150000"/>
              </a:lnSpc>
              <a:buFont typeface="Wingdings" panose="05000000000000000000" pitchFamily="2" charset="2"/>
              <a:buChar char="§"/>
              <a:defRPr/>
            </a:pPr>
            <a:r>
              <a:rPr lang="en-US" sz="2754" dirty="0">
                <a:solidFill>
                  <a:srgbClr val="FFFFFF"/>
                </a:solidFill>
                <a:latin typeface="Segoe UI"/>
              </a:rPr>
              <a:t> Azure IoT Edge</a:t>
            </a:r>
          </a:p>
          <a:p>
            <a:pPr marL="559558" indent="-373039" defTabSz="932563">
              <a:lnSpc>
                <a:spcPct val="150000"/>
              </a:lnSpc>
              <a:buFont typeface="Wingdings" panose="05000000000000000000" pitchFamily="2" charset="2"/>
              <a:buChar char="§"/>
              <a:defRPr/>
            </a:pPr>
            <a:r>
              <a:rPr lang="en-US" sz="2754" dirty="0">
                <a:solidFill>
                  <a:srgbClr val="FFFFFF"/>
                </a:solidFill>
                <a:latin typeface="Segoe UI"/>
              </a:rPr>
              <a:t> Durable Functions GA</a:t>
            </a:r>
            <a:br>
              <a:rPr lang="en-US" sz="2754" dirty="0">
                <a:solidFill>
                  <a:srgbClr val="FFFFFF"/>
                </a:solidFill>
                <a:latin typeface="Segoe UI"/>
              </a:rPr>
            </a:br>
            <a:endParaRPr lang="en-US" sz="2754" dirty="0">
              <a:solidFill>
                <a:srgbClr val="FFFFFF"/>
              </a:solidFill>
              <a:latin typeface="Segoe UI"/>
            </a:endParaRPr>
          </a:p>
        </p:txBody>
      </p:sp>
      <p:sp>
        <p:nvSpPr>
          <p:cNvPr id="10" name="Title 1">
            <a:extLst>
              <a:ext uri="{FF2B5EF4-FFF2-40B4-BE49-F238E27FC236}">
                <a16:creationId xmlns:a16="http://schemas.microsoft.com/office/drawing/2014/main" id="{39D8EAF7-1167-4D7A-9AF2-C840129D3AC7}"/>
              </a:ext>
            </a:extLst>
          </p:cNvPr>
          <p:cNvSpPr txBox="1">
            <a:spLocks/>
          </p:cNvSpPr>
          <p:nvPr/>
        </p:nvSpPr>
        <p:spPr>
          <a:xfrm>
            <a:off x="342627" y="139421"/>
            <a:ext cx="10054630" cy="666998"/>
          </a:xfrm>
          <a:prstGeom prst="rect">
            <a:avLst/>
          </a:prstGeom>
        </p:spPr>
        <p:txBody>
          <a:bodyPr>
            <a:normAutofit fontScale="97500"/>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endParaRPr lang="en-US" sz="3672" spc="-51" dirty="0">
              <a:solidFill>
                <a:srgbClr val="1A1A1A">
                  <a:lumMod val="75000"/>
                  <a:lumOff val="25000"/>
                </a:srgbClr>
              </a:solidFill>
              <a:latin typeface="Segoe UI Semibold"/>
            </a:endParaRPr>
          </a:p>
        </p:txBody>
      </p:sp>
    </p:spTree>
    <p:extLst>
      <p:ext uri="{BB962C8B-B14F-4D97-AF65-F5344CB8AC3E}">
        <p14:creationId xmlns:p14="http://schemas.microsoft.com/office/powerpoint/2010/main" val="956771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C0ED31-7732-452F-A466-10033A59018B}"/>
              </a:ext>
            </a:extLst>
          </p:cNvPr>
          <p:cNvSpPr/>
          <p:nvPr/>
        </p:nvSpPr>
        <p:spPr>
          <a:xfrm>
            <a:off x="342627" y="948543"/>
            <a:ext cx="4702344" cy="5428890"/>
          </a:xfrm>
          <a:prstGeom prst="rect">
            <a:avLst/>
          </a:prstGeom>
          <a:noFill/>
        </p:spPr>
      </p:sp>
      <p:sp>
        <p:nvSpPr>
          <p:cNvPr id="5" name="Block Arc 4">
            <a:extLst>
              <a:ext uri="{FF2B5EF4-FFF2-40B4-BE49-F238E27FC236}">
                <a16:creationId xmlns:a16="http://schemas.microsoft.com/office/drawing/2014/main" id="{FAD220FD-206D-4743-8034-3E8D1E917E91}"/>
              </a:ext>
            </a:extLst>
          </p:cNvPr>
          <p:cNvSpPr/>
          <p:nvPr/>
        </p:nvSpPr>
        <p:spPr>
          <a:xfrm>
            <a:off x="-5795848" y="9268"/>
            <a:ext cx="7307442" cy="7307442"/>
          </a:xfrm>
          <a:prstGeom prst="blockArc">
            <a:avLst>
              <a:gd name="adj1" fmla="val 18900000"/>
              <a:gd name="adj2" fmla="val 2700000"/>
              <a:gd name="adj3" fmla="val 301"/>
            </a:avLst>
          </a:prstGeom>
          <a:noFill/>
          <a:ln w="10795" cap="flat" cmpd="sng" algn="ctr">
            <a:solidFill>
              <a:srgbClr val="002050">
                <a:shade val="6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7" name="Freeform: Shape 6">
            <a:extLst>
              <a:ext uri="{FF2B5EF4-FFF2-40B4-BE49-F238E27FC236}">
                <a16:creationId xmlns:a16="http://schemas.microsoft.com/office/drawing/2014/main" id="{8CCD1C2B-2912-43EA-A104-51696DF656FA}"/>
              </a:ext>
            </a:extLst>
          </p:cNvPr>
          <p:cNvSpPr/>
          <p:nvPr/>
        </p:nvSpPr>
        <p:spPr>
          <a:xfrm>
            <a:off x="778006" y="1234429"/>
            <a:ext cx="4190400" cy="571553"/>
          </a:xfrm>
          <a:custGeom>
            <a:avLst/>
            <a:gdLst>
              <a:gd name="connsiteX0" fmla="*/ 0 w 4108608"/>
              <a:gd name="connsiteY0" fmla="*/ 0 h 560397"/>
              <a:gd name="connsiteX1" fmla="*/ 4108608 w 4108608"/>
              <a:gd name="connsiteY1" fmla="*/ 0 h 560397"/>
              <a:gd name="connsiteX2" fmla="*/ 4108608 w 4108608"/>
              <a:gd name="connsiteY2" fmla="*/ 560397 h 560397"/>
              <a:gd name="connsiteX3" fmla="*/ 0 w 4108608"/>
              <a:gd name="connsiteY3" fmla="*/ 560397 h 560397"/>
              <a:gd name="connsiteX4" fmla="*/ 0 w 4108608"/>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608" h="560397">
                <a:moveTo>
                  <a:pt x="0" y="0"/>
                </a:moveTo>
                <a:lnTo>
                  <a:pt x="4108608" y="0"/>
                </a:lnTo>
                <a:lnTo>
                  <a:pt x="4108608" y="560397"/>
                </a:lnTo>
                <a:lnTo>
                  <a:pt x="0" y="560397"/>
                </a:lnTo>
                <a:lnTo>
                  <a:pt x="0" y="0"/>
                </a:lnTo>
                <a:close/>
              </a:path>
            </a:pathLst>
          </a:custGeom>
          <a:solidFill>
            <a:srgbClr val="005695"/>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IoT and Cloud Edge</a:t>
            </a:r>
          </a:p>
        </p:txBody>
      </p:sp>
      <p:sp>
        <p:nvSpPr>
          <p:cNvPr id="9" name="Oval 8">
            <a:extLst>
              <a:ext uri="{FF2B5EF4-FFF2-40B4-BE49-F238E27FC236}">
                <a16:creationId xmlns:a16="http://schemas.microsoft.com/office/drawing/2014/main" id="{6C59D912-1F82-4E71-91CF-DE9302086348}"/>
              </a:ext>
            </a:extLst>
          </p:cNvPr>
          <p:cNvSpPr/>
          <p:nvPr/>
        </p:nvSpPr>
        <p:spPr>
          <a:xfrm>
            <a:off x="420786" y="1162984"/>
            <a:ext cx="714441" cy="714441"/>
          </a:xfrm>
          <a:prstGeom prst="ellipse">
            <a:avLst/>
          </a:prstGeom>
          <a:blipFill dpi="0" rotWithShape="0">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2ABB4CF6-7412-430C-9A38-BD798CF4DA58}"/>
              </a:ext>
            </a:extLst>
          </p:cNvPr>
          <p:cNvSpPr/>
          <p:nvPr/>
        </p:nvSpPr>
        <p:spPr>
          <a:xfrm>
            <a:off x="1248149" y="2091650"/>
            <a:ext cx="10764664" cy="571553"/>
          </a:xfrm>
          <a:custGeom>
            <a:avLst/>
            <a:gdLst>
              <a:gd name="connsiteX0" fmla="*/ 0 w 3647643"/>
              <a:gd name="connsiteY0" fmla="*/ 0 h 560397"/>
              <a:gd name="connsiteX1" fmla="*/ 3647643 w 3647643"/>
              <a:gd name="connsiteY1" fmla="*/ 0 h 560397"/>
              <a:gd name="connsiteX2" fmla="*/ 3647643 w 3647643"/>
              <a:gd name="connsiteY2" fmla="*/ 560397 h 560397"/>
              <a:gd name="connsiteX3" fmla="*/ 0 w 3647643"/>
              <a:gd name="connsiteY3" fmla="*/ 560397 h 560397"/>
              <a:gd name="connsiteX4" fmla="*/ 0 w 3647643"/>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643" h="560397">
                <a:moveTo>
                  <a:pt x="0" y="0"/>
                </a:moveTo>
                <a:lnTo>
                  <a:pt x="3647643" y="0"/>
                </a:lnTo>
                <a:lnTo>
                  <a:pt x="3647643" y="560397"/>
                </a:lnTo>
                <a:lnTo>
                  <a:pt x="0" y="560397"/>
                </a:lnTo>
                <a:lnTo>
                  <a:pt x="0" y="0"/>
                </a:lnTo>
                <a:close/>
              </a:path>
            </a:pathLst>
          </a:custGeom>
          <a:solidFill>
            <a:srgbClr val="7F7F7F"/>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69945" rIns="69945" bIns="69945" numCol="1" spcCol="1270" anchor="ctr" anchorCtr="0">
            <a:noAutofit/>
          </a:bodyPr>
          <a:lstStyle/>
          <a:p>
            <a:pPr defTabSz="1224033">
              <a:lnSpc>
                <a:spcPct val="90000"/>
              </a:lnSpc>
              <a:spcBef>
                <a:spcPct val="0"/>
              </a:spcBef>
              <a:spcAft>
                <a:spcPct val="35000"/>
              </a:spcAft>
              <a:defRPr/>
            </a:pPr>
            <a:r>
              <a:rPr lang="en-US" sz="2754">
                <a:solidFill>
                  <a:srgbClr val="FFFFFF"/>
                </a:solidFill>
                <a:latin typeface="Segoe UI"/>
              </a:rPr>
              <a:t>Microservices</a:t>
            </a:r>
          </a:p>
        </p:txBody>
      </p:sp>
      <p:sp>
        <p:nvSpPr>
          <p:cNvPr id="12" name="Oval 11">
            <a:extLst>
              <a:ext uri="{FF2B5EF4-FFF2-40B4-BE49-F238E27FC236}">
                <a16:creationId xmlns:a16="http://schemas.microsoft.com/office/drawing/2014/main" id="{A32F3D38-2DEF-48E6-B8E2-C0C68D562D66}"/>
              </a:ext>
            </a:extLst>
          </p:cNvPr>
          <p:cNvSpPr/>
          <p:nvPr/>
        </p:nvSpPr>
        <p:spPr>
          <a:xfrm>
            <a:off x="890927" y="2020206"/>
            <a:ext cx="714441" cy="714441"/>
          </a:xfrm>
          <a:prstGeom prst="ellipse">
            <a:avLst/>
          </a:prstGeom>
          <a:blipFill dpi="0" rotWithShape="0">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E9C7F1B9-260E-44C5-93F8-260F54A01E50}"/>
              </a:ext>
            </a:extLst>
          </p:cNvPr>
          <p:cNvSpPr/>
          <p:nvPr/>
        </p:nvSpPr>
        <p:spPr>
          <a:xfrm>
            <a:off x="1463132" y="2948872"/>
            <a:ext cx="3505274" cy="571553"/>
          </a:xfrm>
          <a:custGeom>
            <a:avLst/>
            <a:gdLst>
              <a:gd name="connsiteX0" fmla="*/ 0 w 3436855"/>
              <a:gd name="connsiteY0" fmla="*/ 0 h 560397"/>
              <a:gd name="connsiteX1" fmla="*/ 3436855 w 3436855"/>
              <a:gd name="connsiteY1" fmla="*/ 0 h 560397"/>
              <a:gd name="connsiteX2" fmla="*/ 3436855 w 3436855"/>
              <a:gd name="connsiteY2" fmla="*/ 560397 h 560397"/>
              <a:gd name="connsiteX3" fmla="*/ 0 w 3436855"/>
              <a:gd name="connsiteY3" fmla="*/ 560397 h 560397"/>
              <a:gd name="connsiteX4" fmla="*/ 0 w 3436855"/>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6855" h="560397">
                <a:moveTo>
                  <a:pt x="0" y="0"/>
                </a:moveTo>
                <a:lnTo>
                  <a:pt x="3436855" y="0"/>
                </a:lnTo>
                <a:lnTo>
                  <a:pt x="3436855" y="560397"/>
                </a:lnTo>
                <a:lnTo>
                  <a:pt x="0" y="560397"/>
                </a:lnTo>
                <a:lnTo>
                  <a:pt x="0" y="0"/>
                </a:lnTo>
                <a:close/>
              </a:path>
            </a:pathLst>
          </a:custGeom>
          <a:solidFill>
            <a:srgbClr val="0072C6">
              <a:lumMod val="7500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Single Page Web Applications</a:t>
            </a:r>
          </a:p>
        </p:txBody>
      </p:sp>
      <p:sp>
        <p:nvSpPr>
          <p:cNvPr id="14" name="Oval 13">
            <a:extLst>
              <a:ext uri="{FF2B5EF4-FFF2-40B4-BE49-F238E27FC236}">
                <a16:creationId xmlns:a16="http://schemas.microsoft.com/office/drawing/2014/main" id="{6F881B80-4D6E-4D5E-A3EB-C86426831BA7}"/>
              </a:ext>
            </a:extLst>
          </p:cNvPr>
          <p:cNvSpPr/>
          <p:nvPr/>
        </p:nvSpPr>
        <p:spPr>
          <a:xfrm>
            <a:off x="1105911" y="2877427"/>
            <a:ext cx="714441" cy="714441"/>
          </a:xfrm>
          <a:prstGeom prst="ellipse">
            <a:avLst/>
          </a:prstGeom>
          <a:blipFill dpi="0" rotWithShape="0">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F96667FC-8EE9-4566-9074-F390098316F0}"/>
              </a:ext>
            </a:extLst>
          </p:cNvPr>
          <p:cNvSpPr/>
          <p:nvPr/>
        </p:nvSpPr>
        <p:spPr>
          <a:xfrm>
            <a:off x="1463132" y="3805550"/>
            <a:ext cx="3505274" cy="571553"/>
          </a:xfrm>
          <a:custGeom>
            <a:avLst/>
            <a:gdLst>
              <a:gd name="connsiteX0" fmla="*/ 0 w 3436855"/>
              <a:gd name="connsiteY0" fmla="*/ 0 h 560397"/>
              <a:gd name="connsiteX1" fmla="*/ 3436855 w 3436855"/>
              <a:gd name="connsiteY1" fmla="*/ 0 h 560397"/>
              <a:gd name="connsiteX2" fmla="*/ 3436855 w 3436855"/>
              <a:gd name="connsiteY2" fmla="*/ 560397 h 560397"/>
              <a:gd name="connsiteX3" fmla="*/ 0 w 3436855"/>
              <a:gd name="connsiteY3" fmla="*/ 560397 h 560397"/>
              <a:gd name="connsiteX4" fmla="*/ 0 w 3436855"/>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6855" h="560397">
                <a:moveTo>
                  <a:pt x="0" y="0"/>
                </a:moveTo>
                <a:lnTo>
                  <a:pt x="3436855" y="0"/>
                </a:lnTo>
                <a:lnTo>
                  <a:pt x="3436855" y="560397"/>
                </a:lnTo>
                <a:lnTo>
                  <a:pt x="0" y="560397"/>
                </a:lnTo>
                <a:lnTo>
                  <a:pt x="0" y="0"/>
                </a:lnTo>
                <a:close/>
              </a:path>
            </a:pathLst>
          </a:custGeom>
          <a:solidFill>
            <a:srgbClr val="0072C6">
              <a:lumMod val="7500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Data Integration</a:t>
            </a:r>
          </a:p>
        </p:txBody>
      </p:sp>
      <p:sp>
        <p:nvSpPr>
          <p:cNvPr id="16" name="Oval 15">
            <a:extLst>
              <a:ext uri="{FF2B5EF4-FFF2-40B4-BE49-F238E27FC236}">
                <a16:creationId xmlns:a16="http://schemas.microsoft.com/office/drawing/2014/main" id="{CE17A671-FDEA-45F2-A88B-B91EB0A51734}"/>
              </a:ext>
            </a:extLst>
          </p:cNvPr>
          <p:cNvSpPr/>
          <p:nvPr/>
        </p:nvSpPr>
        <p:spPr>
          <a:xfrm>
            <a:off x="1105911" y="3734106"/>
            <a:ext cx="714441" cy="714441"/>
          </a:xfrm>
          <a:prstGeom prst="ellipse">
            <a:avLst/>
          </a:prstGeom>
          <a:blipFill dpi="0" rotWithShape="0">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0C0D525F-DD8F-4039-855F-11C29F97F3B4}"/>
              </a:ext>
            </a:extLst>
          </p:cNvPr>
          <p:cNvSpPr/>
          <p:nvPr/>
        </p:nvSpPr>
        <p:spPr>
          <a:xfrm>
            <a:off x="1248149" y="4662772"/>
            <a:ext cx="3720258" cy="571553"/>
          </a:xfrm>
          <a:custGeom>
            <a:avLst/>
            <a:gdLst>
              <a:gd name="connsiteX0" fmla="*/ 0 w 3647643"/>
              <a:gd name="connsiteY0" fmla="*/ 0 h 560397"/>
              <a:gd name="connsiteX1" fmla="*/ 3647643 w 3647643"/>
              <a:gd name="connsiteY1" fmla="*/ 0 h 560397"/>
              <a:gd name="connsiteX2" fmla="*/ 3647643 w 3647643"/>
              <a:gd name="connsiteY2" fmla="*/ 560397 h 560397"/>
              <a:gd name="connsiteX3" fmla="*/ 0 w 3647643"/>
              <a:gd name="connsiteY3" fmla="*/ 560397 h 560397"/>
              <a:gd name="connsiteX4" fmla="*/ 0 w 3647643"/>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643" h="560397">
                <a:moveTo>
                  <a:pt x="0" y="0"/>
                </a:moveTo>
                <a:lnTo>
                  <a:pt x="3647643" y="0"/>
                </a:lnTo>
                <a:lnTo>
                  <a:pt x="3647643" y="560397"/>
                </a:lnTo>
                <a:lnTo>
                  <a:pt x="0" y="560397"/>
                </a:lnTo>
                <a:lnTo>
                  <a:pt x="0" y="0"/>
                </a:lnTo>
                <a:close/>
              </a:path>
            </a:pathLst>
          </a:custGeom>
          <a:solidFill>
            <a:srgbClr val="0072C6">
              <a:lumMod val="7500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Cloud Automation</a:t>
            </a:r>
          </a:p>
        </p:txBody>
      </p:sp>
      <p:sp>
        <p:nvSpPr>
          <p:cNvPr id="18" name="Oval 17">
            <a:extLst>
              <a:ext uri="{FF2B5EF4-FFF2-40B4-BE49-F238E27FC236}">
                <a16:creationId xmlns:a16="http://schemas.microsoft.com/office/drawing/2014/main" id="{B003484E-CDA9-4840-A33C-F66ADFD1DFEC}"/>
              </a:ext>
            </a:extLst>
          </p:cNvPr>
          <p:cNvSpPr/>
          <p:nvPr/>
        </p:nvSpPr>
        <p:spPr>
          <a:xfrm>
            <a:off x="890927" y="4591328"/>
            <a:ext cx="714441" cy="714441"/>
          </a:xfrm>
          <a:prstGeom prst="ellipse">
            <a:avLst/>
          </a:prstGeom>
          <a:blipFill dpi="0" rotWithShape="0">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7D35BCFE-3593-4F8C-BE44-6F5EF68F9AB7}"/>
              </a:ext>
            </a:extLst>
          </p:cNvPr>
          <p:cNvSpPr/>
          <p:nvPr/>
        </p:nvSpPr>
        <p:spPr>
          <a:xfrm>
            <a:off x="778006" y="5519994"/>
            <a:ext cx="4190400" cy="571553"/>
          </a:xfrm>
          <a:custGeom>
            <a:avLst/>
            <a:gdLst>
              <a:gd name="connsiteX0" fmla="*/ 0 w 4108608"/>
              <a:gd name="connsiteY0" fmla="*/ 0 h 560397"/>
              <a:gd name="connsiteX1" fmla="*/ 4108608 w 4108608"/>
              <a:gd name="connsiteY1" fmla="*/ 0 h 560397"/>
              <a:gd name="connsiteX2" fmla="*/ 4108608 w 4108608"/>
              <a:gd name="connsiteY2" fmla="*/ 560397 h 560397"/>
              <a:gd name="connsiteX3" fmla="*/ 0 w 4108608"/>
              <a:gd name="connsiteY3" fmla="*/ 560397 h 560397"/>
              <a:gd name="connsiteX4" fmla="*/ 0 w 4108608"/>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608" h="560397">
                <a:moveTo>
                  <a:pt x="0" y="0"/>
                </a:moveTo>
                <a:lnTo>
                  <a:pt x="4108608" y="0"/>
                </a:lnTo>
                <a:lnTo>
                  <a:pt x="4108608" y="560397"/>
                </a:lnTo>
                <a:lnTo>
                  <a:pt x="0" y="560397"/>
                </a:lnTo>
                <a:lnTo>
                  <a:pt x="0" y="0"/>
                </a:lnTo>
                <a:close/>
              </a:path>
            </a:pathLst>
          </a:custGeom>
          <a:solidFill>
            <a:srgbClr val="0072C6">
              <a:lumMod val="7500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Citizen Developer</a:t>
            </a:r>
          </a:p>
        </p:txBody>
      </p:sp>
      <p:sp>
        <p:nvSpPr>
          <p:cNvPr id="20" name="Oval 19">
            <a:extLst>
              <a:ext uri="{FF2B5EF4-FFF2-40B4-BE49-F238E27FC236}">
                <a16:creationId xmlns:a16="http://schemas.microsoft.com/office/drawing/2014/main" id="{D8D16F2A-D066-469D-8875-DF31800CF2E9}"/>
              </a:ext>
            </a:extLst>
          </p:cNvPr>
          <p:cNvSpPr/>
          <p:nvPr/>
        </p:nvSpPr>
        <p:spPr>
          <a:xfrm>
            <a:off x="420786" y="5448549"/>
            <a:ext cx="714441" cy="714441"/>
          </a:xfrm>
          <a:prstGeom prst="ellipse">
            <a:avLst/>
          </a:prstGeom>
          <a:blipFill dpi="0" rotWithShape="0">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8" name="TextBox 7">
            <a:extLst>
              <a:ext uri="{FF2B5EF4-FFF2-40B4-BE49-F238E27FC236}">
                <a16:creationId xmlns:a16="http://schemas.microsoft.com/office/drawing/2014/main" id="{AD7ADAE0-CBC1-467D-8185-12A2E8D082A4}"/>
              </a:ext>
            </a:extLst>
          </p:cNvPr>
          <p:cNvSpPr txBox="1"/>
          <p:nvPr/>
        </p:nvSpPr>
        <p:spPr>
          <a:xfrm flipH="1">
            <a:off x="5325624" y="2663203"/>
            <a:ext cx="6687188" cy="1864718"/>
          </a:xfrm>
          <a:prstGeom prst="rect">
            <a:avLst/>
          </a:prstGeom>
          <a:solidFill>
            <a:srgbClr val="7F7F7F"/>
          </a:solidFill>
        </p:spPr>
        <p:txBody>
          <a:bodyPr wrap="square" lIns="0" tIns="0" rIns="0" bIns="0" rtlCol="0">
            <a:spAutoFit/>
          </a:bodyPr>
          <a:lstStyle/>
          <a:p>
            <a:pPr marL="559558" indent="-373039" defTabSz="932563">
              <a:lnSpc>
                <a:spcPct val="150000"/>
              </a:lnSpc>
              <a:buFont typeface="Wingdings" panose="05000000000000000000" pitchFamily="2" charset="2"/>
              <a:buChar char="§"/>
              <a:defRPr/>
            </a:pPr>
            <a:r>
              <a:rPr lang="en-US" sz="2754" dirty="0">
                <a:solidFill>
                  <a:srgbClr val="FFFFFF"/>
                </a:solidFill>
                <a:latin typeface="Segoe UI"/>
              </a:rPr>
              <a:t> Durable Functions GA</a:t>
            </a:r>
          </a:p>
          <a:p>
            <a:pPr marL="559558" indent="-373039" defTabSz="932563">
              <a:lnSpc>
                <a:spcPct val="150000"/>
              </a:lnSpc>
              <a:buFont typeface="Wingdings" panose="05000000000000000000" pitchFamily="2" charset="2"/>
              <a:buChar char="§"/>
              <a:defRPr/>
            </a:pPr>
            <a:r>
              <a:rPr lang="en-US" sz="2754" dirty="0">
                <a:solidFill>
                  <a:srgbClr val="FFFFFF"/>
                </a:solidFill>
                <a:latin typeface="Segoe UI"/>
              </a:rPr>
              <a:t> Durable Functions Node.js Preview</a:t>
            </a:r>
          </a:p>
          <a:p>
            <a:pPr marL="559558" indent="-373039" defTabSz="932563">
              <a:lnSpc>
                <a:spcPct val="150000"/>
              </a:lnSpc>
              <a:buFont typeface="Wingdings" panose="05000000000000000000" pitchFamily="2" charset="2"/>
              <a:buChar char="§"/>
              <a:defRPr/>
            </a:pPr>
            <a:endParaRPr lang="en-US" sz="2754" dirty="0">
              <a:solidFill>
                <a:srgbClr val="FFFFFF"/>
              </a:solidFill>
              <a:latin typeface="Segoe UI"/>
            </a:endParaRPr>
          </a:p>
        </p:txBody>
      </p:sp>
      <p:sp>
        <p:nvSpPr>
          <p:cNvPr id="10" name="Title 1">
            <a:extLst>
              <a:ext uri="{FF2B5EF4-FFF2-40B4-BE49-F238E27FC236}">
                <a16:creationId xmlns:a16="http://schemas.microsoft.com/office/drawing/2014/main" id="{39D8EAF7-1167-4D7A-9AF2-C840129D3AC7}"/>
              </a:ext>
            </a:extLst>
          </p:cNvPr>
          <p:cNvSpPr txBox="1">
            <a:spLocks/>
          </p:cNvSpPr>
          <p:nvPr/>
        </p:nvSpPr>
        <p:spPr>
          <a:xfrm>
            <a:off x="342627" y="139421"/>
            <a:ext cx="10054630" cy="666998"/>
          </a:xfrm>
          <a:prstGeom prst="rect">
            <a:avLst/>
          </a:prstGeom>
        </p:spPr>
        <p:txBody>
          <a:bodyPr>
            <a:normAutofit fontScale="97500"/>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endParaRPr lang="en-US" sz="3672" spc="-51" dirty="0">
              <a:solidFill>
                <a:srgbClr val="1A1A1A">
                  <a:lumMod val="75000"/>
                  <a:lumOff val="25000"/>
                </a:srgbClr>
              </a:solidFill>
              <a:latin typeface="Segoe UI Semibold"/>
            </a:endParaRPr>
          </a:p>
        </p:txBody>
      </p:sp>
    </p:spTree>
    <p:extLst>
      <p:ext uri="{BB962C8B-B14F-4D97-AF65-F5344CB8AC3E}">
        <p14:creationId xmlns:p14="http://schemas.microsoft.com/office/powerpoint/2010/main" val="3765979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1F63-BCCD-4FEE-9988-7B60EE18354C}"/>
              </a:ext>
            </a:extLst>
          </p:cNvPr>
          <p:cNvSpPr>
            <a:spLocks noGrp="1"/>
          </p:cNvSpPr>
          <p:nvPr>
            <p:ph type="title"/>
          </p:nvPr>
        </p:nvSpPr>
        <p:spPr/>
        <p:txBody>
          <a:bodyPr/>
          <a:lstStyle/>
          <a:p>
            <a:r>
              <a:rPr lang="en-US" dirty="0"/>
              <a:t>What is Serverless</a:t>
            </a:r>
          </a:p>
        </p:txBody>
      </p:sp>
      <p:sp>
        <p:nvSpPr>
          <p:cNvPr id="37" name="TextBox 36">
            <a:extLst>
              <a:ext uri="{FF2B5EF4-FFF2-40B4-BE49-F238E27FC236}">
                <a16:creationId xmlns:a16="http://schemas.microsoft.com/office/drawing/2014/main" id="{AE3B2E21-0B7E-48FD-9766-2D7BC3B5C35B}"/>
              </a:ext>
            </a:extLst>
          </p:cNvPr>
          <p:cNvSpPr txBox="1"/>
          <p:nvPr/>
        </p:nvSpPr>
        <p:spPr>
          <a:xfrm>
            <a:off x="4923205" y="4131136"/>
            <a:ext cx="2719376" cy="979295"/>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a:gradFill>
                  <a:gsLst>
                    <a:gs pos="1250">
                      <a:srgbClr val="353535"/>
                    </a:gs>
                    <a:gs pos="100000">
                      <a:srgbClr val="353535"/>
                    </a:gs>
                  </a:gsLst>
                  <a:lin ang="5400000" scaled="0"/>
                </a:gradFill>
                <a:latin typeface="Segoe UI Semilight"/>
                <a:cs typeface="Segoe UI"/>
              </a:rPr>
              <a:t>Event-driven/ instant scale</a:t>
            </a:r>
          </a:p>
        </p:txBody>
      </p:sp>
      <p:sp>
        <p:nvSpPr>
          <p:cNvPr id="38" name="TextBox 37">
            <a:extLst>
              <a:ext uri="{FF2B5EF4-FFF2-40B4-BE49-F238E27FC236}">
                <a16:creationId xmlns:a16="http://schemas.microsoft.com/office/drawing/2014/main" id="{4D934A04-9158-4C25-AC67-8B3E7CF2601D}"/>
              </a:ext>
            </a:extLst>
          </p:cNvPr>
          <p:cNvSpPr txBox="1"/>
          <p:nvPr/>
        </p:nvSpPr>
        <p:spPr>
          <a:xfrm>
            <a:off x="8589400" y="4131137"/>
            <a:ext cx="2504256" cy="640278"/>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a:gradFill>
                  <a:gsLst>
                    <a:gs pos="1250">
                      <a:srgbClr val="353535"/>
                    </a:gs>
                    <a:gs pos="100000">
                      <a:srgbClr val="353535"/>
                    </a:gs>
                  </a:gsLst>
                  <a:lin ang="5400000" scaled="0"/>
                </a:gradFill>
                <a:latin typeface="Segoe UI Semilight"/>
                <a:cs typeface="Segoe UI"/>
              </a:rPr>
              <a:t>Micro-billing</a:t>
            </a:r>
          </a:p>
        </p:txBody>
      </p:sp>
      <p:sp>
        <p:nvSpPr>
          <p:cNvPr id="39" name="TextBox 38">
            <a:extLst>
              <a:ext uri="{FF2B5EF4-FFF2-40B4-BE49-F238E27FC236}">
                <a16:creationId xmlns:a16="http://schemas.microsoft.com/office/drawing/2014/main" id="{19707B11-1E8A-4DBD-AF1E-5250CEE74EC9}"/>
              </a:ext>
            </a:extLst>
          </p:cNvPr>
          <p:cNvSpPr txBox="1"/>
          <p:nvPr/>
        </p:nvSpPr>
        <p:spPr>
          <a:xfrm>
            <a:off x="1344817" y="4131136"/>
            <a:ext cx="2631569" cy="979295"/>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a:gradFill>
                  <a:gsLst>
                    <a:gs pos="1250">
                      <a:srgbClr val="353535"/>
                    </a:gs>
                    <a:gs pos="100000">
                      <a:srgbClr val="353535"/>
                    </a:gs>
                  </a:gsLst>
                  <a:lin ang="5400000" scaled="0"/>
                </a:gradFill>
                <a:latin typeface="Segoe UI Semilight"/>
                <a:cs typeface="Segoe UI"/>
              </a:rPr>
              <a:t>Abstraction </a:t>
            </a:r>
            <a:br>
              <a:rPr lang="en-US" sz="2400" kern="0">
                <a:gradFill>
                  <a:gsLst>
                    <a:gs pos="1250">
                      <a:srgbClr val="353535"/>
                    </a:gs>
                    <a:gs pos="100000">
                      <a:srgbClr val="353535"/>
                    </a:gs>
                  </a:gsLst>
                  <a:lin ang="5400000" scaled="0"/>
                </a:gradFill>
                <a:latin typeface="Segoe UI Semilight"/>
                <a:cs typeface="Segoe UI"/>
              </a:rPr>
            </a:br>
            <a:r>
              <a:rPr lang="en-US" sz="2400" kern="0">
                <a:gradFill>
                  <a:gsLst>
                    <a:gs pos="1250">
                      <a:srgbClr val="353535"/>
                    </a:gs>
                    <a:gs pos="100000">
                      <a:srgbClr val="353535"/>
                    </a:gs>
                  </a:gsLst>
                  <a:lin ang="5400000" scaled="0"/>
                </a:gradFill>
                <a:latin typeface="Segoe UI Semilight"/>
                <a:cs typeface="Segoe UI"/>
              </a:rPr>
              <a:t>of servers</a:t>
            </a:r>
          </a:p>
        </p:txBody>
      </p:sp>
      <p:grpSp>
        <p:nvGrpSpPr>
          <p:cNvPr id="40" name="Group 39">
            <a:extLst>
              <a:ext uri="{FF2B5EF4-FFF2-40B4-BE49-F238E27FC236}">
                <a16:creationId xmlns:a16="http://schemas.microsoft.com/office/drawing/2014/main" id="{0A4298B7-925A-4009-9F3B-95E34A265476}"/>
              </a:ext>
            </a:extLst>
          </p:cNvPr>
          <p:cNvGrpSpPr/>
          <p:nvPr/>
        </p:nvGrpSpPr>
        <p:grpSpPr>
          <a:xfrm>
            <a:off x="8982031" y="2349671"/>
            <a:ext cx="1718990" cy="1718990"/>
            <a:chOff x="8982815" y="2349343"/>
            <a:chExt cx="1719478" cy="1719478"/>
          </a:xfrm>
        </p:grpSpPr>
        <p:sp>
          <p:nvSpPr>
            <p:cNvPr id="41" name="Oval 40">
              <a:extLst>
                <a:ext uri="{FF2B5EF4-FFF2-40B4-BE49-F238E27FC236}">
                  <a16:creationId xmlns:a16="http://schemas.microsoft.com/office/drawing/2014/main" id="{3AF1FE49-7F01-474C-89E6-0D0AA1E2BFFE}"/>
                </a:ext>
              </a:extLst>
            </p:cNvPr>
            <p:cNvSpPr/>
            <p:nvPr/>
          </p:nvSpPr>
          <p:spPr bwMode="auto">
            <a:xfrm>
              <a:off x="8982815"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2" name="Group 4">
              <a:extLst>
                <a:ext uri="{FF2B5EF4-FFF2-40B4-BE49-F238E27FC236}">
                  <a16:creationId xmlns:a16="http://schemas.microsoft.com/office/drawing/2014/main" id="{8474F632-D104-4757-B446-8FF6FCF65A0B}"/>
                </a:ext>
              </a:extLst>
            </p:cNvPr>
            <p:cNvGrpSpPr>
              <a:grpSpLocks noChangeAspect="1"/>
            </p:cNvGrpSpPr>
            <p:nvPr/>
          </p:nvGrpSpPr>
          <p:grpSpPr bwMode="auto">
            <a:xfrm>
              <a:off x="9516647" y="2813805"/>
              <a:ext cx="651814" cy="755044"/>
              <a:chOff x="6136" y="1969"/>
              <a:chExt cx="221" cy="256"/>
            </a:xfrm>
          </p:grpSpPr>
          <p:sp>
            <p:nvSpPr>
              <p:cNvPr id="44" name="Freeform 5">
                <a:extLst>
                  <a:ext uri="{FF2B5EF4-FFF2-40B4-BE49-F238E27FC236}">
                    <a16:creationId xmlns:a16="http://schemas.microsoft.com/office/drawing/2014/main" id="{C69F3119-237E-4B83-9F8D-40276DEED5B7}"/>
                  </a:ext>
                </a:extLst>
              </p:cNvPr>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45" name="Oval 6">
                <a:extLst>
                  <a:ext uri="{FF2B5EF4-FFF2-40B4-BE49-F238E27FC236}">
                    <a16:creationId xmlns:a16="http://schemas.microsoft.com/office/drawing/2014/main" id="{1B255A33-10FA-4524-93D4-7522C53F462D}"/>
                  </a:ext>
                </a:extLst>
              </p:cNvPr>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46" name="Line 7">
                <a:extLst>
                  <a:ext uri="{FF2B5EF4-FFF2-40B4-BE49-F238E27FC236}">
                    <a16:creationId xmlns:a16="http://schemas.microsoft.com/office/drawing/2014/main" id="{670E88D6-9F46-49E8-9684-20B1334563F6}"/>
                  </a:ext>
                </a:extLst>
              </p:cNvPr>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47" name="Line 8">
                <a:extLst>
                  <a:ext uri="{FF2B5EF4-FFF2-40B4-BE49-F238E27FC236}">
                    <a16:creationId xmlns:a16="http://schemas.microsoft.com/office/drawing/2014/main" id="{68B0E986-3DC1-4A90-8C36-62148347FFDE}"/>
                  </a:ext>
                </a:extLst>
              </p:cNvPr>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48" name="Line 9">
                <a:extLst>
                  <a:ext uri="{FF2B5EF4-FFF2-40B4-BE49-F238E27FC236}">
                    <a16:creationId xmlns:a16="http://schemas.microsoft.com/office/drawing/2014/main" id="{FACCE592-D740-4E31-9F49-3A41CFC4FFBC}"/>
                  </a:ext>
                </a:extLst>
              </p:cNvPr>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49" name="Line 10">
                <a:extLst>
                  <a:ext uri="{FF2B5EF4-FFF2-40B4-BE49-F238E27FC236}">
                    <a16:creationId xmlns:a16="http://schemas.microsoft.com/office/drawing/2014/main" id="{6BB26170-EAC8-4499-8A74-4403191E1B49}"/>
                  </a:ext>
                </a:extLst>
              </p:cNvPr>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43" name="Oval 42">
              <a:extLst>
                <a:ext uri="{FF2B5EF4-FFF2-40B4-BE49-F238E27FC236}">
                  <a16:creationId xmlns:a16="http://schemas.microsoft.com/office/drawing/2014/main" id="{B76D113F-545D-44B8-A8B3-DE17DCE6BF75}"/>
                </a:ext>
              </a:extLst>
            </p:cNvPr>
            <p:cNvSpPr/>
            <p:nvPr/>
          </p:nvSpPr>
          <p:spPr bwMode="auto">
            <a:xfrm>
              <a:off x="9558292" y="3400148"/>
              <a:ext cx="210105" cy="210105"/>
            </a:xfrm>
            <a:prstGeom prst="ellipse">
              <a:avLst/>
            </a:prstGeom>
            <a:solidFill>
              <a:schemeClr val="bg1"/>
            </a:solid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17E30CD9-947A-4E53-BDE1-141B2A97CAAA}"/>
              </a:ext>
            </a:extLst>
          </p:cNvPr>
          <p:cNvGrpSpPr/>
          <p:nvPr/>
        </p:nvGrpSpPr>
        <p:grpSpPr>
          <a:xfrm>
            <a:off x="5423397" y="2349671"/>
            <a:ext cx="1718990" cy="1718990"/>
            <a:chOff x="5423171" y="2349343"/>
            <a:chExt cx="1719478" cy="1719478"/>
          </a:xfrm>
        </p:grpSpPr>
        <p:sp>
          <p:nvSpPr>
            <p:cNvPr id="51" name="Oval 50">
              <a:extLst>
                <a:ext uri="{FF2B5EF4-FFF2-40B4-BE49-F238E27FC236}">
                  <a16:creationId xmlns:a16="http://schemas.microsoft.com/office/drawing/2014/main" id="{FE03FBF9-90AE-45F3-9327-604D32DE8F44}"/>
                </a:ext>
              </a:extLst>
            </p:cNvPr>
            <p:cNvSpPr/>
            <p:nvPr/>
          </p:nvSpPr>
          <p:spPr bwMode="auto">
            <a:xfrm>
              <a:off x="5423171"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2" name="Group 51">
              <a:extLst>
                <a:ext uri="{FF2B5EF4-FFF2-40B4-BE49-F238E27FC236}">
                  <a16:creationId xmlns:a16="http://schemas.microsoft.com/office/drawing/2014/main" id="{738AA682-6154-4D4C-9E9E-D2FB6CC7B584}"/>
                </a:ext>
              </a:extLst>
            </p:cNvPr>
            <p:cNvGrpSpPr/>
            <p:nvPr/>
          </p:nvGrpSpPr>
          <p:grpSpPr>
            <a:xfrm>
              <a:off x="5899566" y="2925199"/>
              <a:ext cx="712436" cy="614067"/>
              <a:chOff x="6093204" y="2914441"/>
              <a:chExt cx="379412" cy="327025"/>
            </a:xfrm>
            <a:solidFill>
              <a:schemeClr val="bg1"/>
            </a:solidFill>
          </p:grpSpPr>
          <p:sp>
            <p:nvSpPr>
              <p:cNvPr id="53" name="Freeform 14">
                <a:extLst>
                  <a:ext uri="{FF2B5EF4-FFF2-40B4-BE49-F238E27FC236}">
                    <a16:creationId xmlns:a16="http://schemas.microsoft.com/office/drawing/2014/main" id="{9E93B49B-7F93-4B4C-8423-276CD495D2D0}"/>
                  </a:ext>
                </a:extLst>
              </p:cNvPr>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noFill/>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54" name="Freeform 15">
                <a:extLst>
                  <a:ext uri="{FF2B5EF4-FFF2-40B4-BE49-F238E27FC236}">
                    <a16:creationId xmlns:a16="http://schemas.microsoft.com/office/drawing/2014/main" id="{3C38E009-4241-463B-80B8-9B0E5F665ABF}"/>
                  </a:ext>
                </a:extLst>
              </p:cNvPr>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noFill/>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grpSp>
        <p:nvGrpSpPr>
          <p:cNvPr id="55" name="Group 54">
            <a:extLst>
              <a:ext uri="{FF2B5EF4-FFF2-40B4-BE49-F238E27FC236}">
                <a16:creationId xmlns:a16="http://schemas.microsoft.com/office/drawing/2014/main" id="{1BB2D933-483B-4F13-A8F4-FC19DEBED360}"/>
              </a:ext>
            </a:extLst>
          </p:cNvPr>
          <p:cNvGrpSpPr/>
          <p:nvPr/>
        </p:nvGrpSpPr>
        <p:grpSpPr>
          <a:xfrm>
            <a:off x="1801106" y="2349671"/>
            <a:ext cx="1718990" cy="1718990"/>
            <a:chOff x="1799852" y="2349343"/>
            <a:chExt cx="1719478" cy="1719478"/>
          </a:xfrm>
        </p:grpSpPr>
        <p:sp>
          <p:nvSpPr>
            <p:cNvPr id="56" name="Oval 55">
              <a:extLst>
                <a:ext uri="{FF2B5EF4-FFF2-40B4-BE49-F238E27FC236}">
                  <a16:creationId xmlns:a16="http://schemas.microsoft.com/office/drawing/2014/main" id="{015B2181-B3C6-40A1-AF97-9182B9779AB1}"/>
                </a:ext>
              </a:extLst>
            </p:cNvPr>
            <p:cNvSpPr/>
            <p:nvPr/>
          </p:nvSpPr>
          <p:spPr bwMode="auto">
            <a:xfrm>
              <a:off x="1799852"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7" name="Group 4">
              <a:extLst>
                <a:ext uri="{FF2B5EF4-FFF2-40B4-BE49-F238E27FC236}">
                  <a16:creationId xmlns:a16="http://schemas.microsoft.com/office/drawing/2014/main" id="{6632B109-C667-4849-A2A6-D90D317FB9FF}"/>
                </a:ext>
              </a:extLst>
            </p:cNvPr>
            <p:cNvGrpSpPr>
              <a:grpSpLocks noChangeAspect="1"/>
            </p:cNvGrpSpPr>
            <p:nvPr/>
          </p:nvGrpSpPr>
          <p:grpSpPr bwMode="auto">
            <a:xfrm>
              <a:off x="2340343" y="2748281"/>
              <a:ext cx="562401" cy="902183"/>
              <a:chOff x="6" y="12"/>
              <a:chExt cx="192" cy="308"/>
            </a:xfrm>
          </p:grpSpPr>
          <p:sp>
            <p:nvSpPr>
              <p:cNvPr id="76" name="Rectangle 75">
                <a:extLst>
                  <a:ext uri="{FF2B5EF4-FFF2-40B4-BE49-F238E27FC236}">
                    <a16:creationId xmlns:a16="http://schemas.microsoft.com/office/drawing/2014/main" id="{124CC06E-F4DB-40D2-9683-E0D4BC44497A}"/>
                  </a:ext>
                </a:extLst>
              </p:cNvPr>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77" name="Rectangle 76">
                <a:extLst>
                  <a:ext uri="{FF2B5EF4-FFF2-40B4-BE49-F238E27FC236}">
                    <a16:creationId xmlns:a16="http://schemas.microsoft.com/office/drawing/2014/main" id="{46E4166A-EA00-4792-A8EF-1CD4787EB6C0}"/>
                  </a:ext>
                </a:extLst>
              </p:cNvPr>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78" name="Rectangle 77">
                <a:extLst>
                  <a:ext uri="{FF2B5EF4-FFF2-40B4-BE49-F238E27FC236}">
                    <a16:creationId xmlns:a16="http://schemas.microsoft.com/office/drawing/2014/main" id="{F55FB500-373B-45A9-BD48-BC8150992AB5}"/>
                  </a:ext>
                </a:extLst>
              </p:cNvPr>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79" name="Rectangle 78">
                <a:extLst>
                  <a:ext uri="{FF2B5EF4-FFF2-40B4-BE49-F238E27FC236}">
                    <a16:creationId xmlns:a16="http://schemas.microsoft.com/office/drawing/2014/main" id="{5F79689A-08C7-4553-937C-B45028F93F83}"/>
                  </a:ext>
                </a:extLst>
              </p:cNvPr>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80" name="Freeform 9">
                <a:extLst>
                  <a:ext uri="{FF2B5EF4-FFF2-40B4-BE49-F238E27FC236}">
                    <a16:creationId xmlns:a16="http://schemas.microsoft.com/office/drawing/2014/main" id="{8530683B-C7E3-438B-A89C-EC43076608A8}"/>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81" name="Freeform 10">
                <a:extLst>
                  <a:ext uri="{FF2B5EF4-FFF2-40B4-BE49-F238E27FC236}">
                    <a16:creationId xmlns:a16="http://schemas.microsoft.com/office/drawing/2014/main" id="{C894C4F9-C85F-4A94-ACEC-A3AEE117257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82" name="Oval 81">
                <a:extLst>
                  <a:ext uri="{FF2B5EF4-FFF2-40B4-BE49-F238E27FC236}">
                    <a16:creationId xmlns:a16="http://schemas.microsoft.com/office/drawing/2014/main" id="{180ED354-0DF2-4F0B-B4AA-03541DD23FDB}"/>
                  </a:ext>
                </a:extLst>
              </p:cNvPr>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83" name="Oval 82">
                <a:extLst>
                  <a:ext uri="{FF2B5EF4-FFF2-40B4-BE49-F238E27FC236}">
                    <a16:creationId xmlns:a16="http://schemas.microsoft.com/office/drawing/2014/main" id="{681E6B6D-CA4F-4F9E-9E43-1D3C2B7F8FE8}"/>
                  </a:ext>
                </a:extLst>
              </p:cNvPr>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84" name="Rectangle 83">
                <a:extLst>
                  <a:ext uri="{FF2B5EF4-FFF2-40B4-BE49-F238E27FC236}">
                    <a16:creationId xmlns:a16="http://schemas.microsoft.com/office/drawing/2014/main" id="{B229B338-A022-44CC-853E-6497C23AE33E}"/>
                  </a:ext>
                </a:extLst>
              </p:cNvPr>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58" name="Rectangle 57">
              <a:extLst>
                <a:ext uri="{FF2B5EF4-FFF2-40B4-BE49-F238E27FC236}">
                  <a16:creationId xmlns:a16="http://schemas.microsoft.com/office/drawing/2014/main" id="{D60A7286-B4A1-47C1-B71D-7269C9A28EE8}"/>
                </a:ext>
              </a:extLst>
            </p:cNvPr>
            <p:cNvSpPr/>
            <p:nvPr/>
          </p:nvSpPr>
          <p:spPr bwMode="auto">
            <a:xfrm>
              <a:off x="2540162" y="272256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D6A866F3-A12F-4E23-B7A0-FD7AF3A70419}"/>
                </a:ext>
              </a:extLst>
            </p:cNvPr>
            <p:cNvSpPr/>
            <p:nvPr/>
          </p:nvSpPr>
          <p:spPr bwMode="auto">
            <a:xfrm>
              <a:off x="2720322" y="27184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19D887B-D05F-41E1-8133-374290F19F1C}"/>
                </a:ext>
              </a:extLst>
            </p:cNvPr>
            <p:cNvSpPr/>
            <p:nvPr/>
          </p:nvSpPr>
          <p:spPr bwMode="auto">
            <a:xfrm>
              <a:off x="2797315" y="27160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44CBE34B-4C72-434D-A3A3-1D5B5326FDEC}"/>
                </a:ext>
              </a:extLst>
            </p:cNvPr>
            <p:cNvSpPr/>
            <p:nvPr/>
          </p:nvSpPr>
          <p:spPr bwMode="auto">
            <a:xfrm>
              <a:off x="2865967" y="271971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90D7C5AF-F621-43E2-8E84-2943046AD1DD}"/>
                </a:ext>
              </a:extLst>
            </p:cNvPr>
            <p:cNvSpPr/>
            <p:nvPr/>
          </p:nvSpPr>
          <p:spPr bwMode="auto">
            <a:xfrm>
              <a:off x="2791040" y="279301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34B08629-80F8-4380-BA49-E9A37026CFF1}"/>
                </a:ext>
              </a:extLst>
            </p:cNvPr>
            <p:cNvSpPr/>
            <p:nvPr/>
          </p:nvSpPr>
          <p:spPr bwMode="auto">
            <a:xfrm>
              <a:off x="2717221" y="278110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2BC67421-2F48-4DFC-9322-65D4D955C457}"/>
                </a:ext>
              </a:extLst>
            </p:cNvPr>
            <p:cNvSpPr/>
            <p:nvPr/>
          </p:nvSpPr>
          <p:spPr bwMode="auto">
            <a:xfrm>
              <a:off x="2793421" y="2859589"/>
              <a:ext cx="57247" cy="724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9EE4010E-D21E-4064-AABB-D935B813F33C}"/>
                </a:ext>
              </a:extLst>
            </p:cNvPr>
            <p:cNvSpPr/>
            <p:nvPr/>
          </p:nvSpPr>
          <p:spPr bwMode="auto">
            <a:xfrm>
              <a:off x="2628239" y="271549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C19D8D19-D17E-4800-B170-173CC47AF39B}"/>
                </a:ext>
              </a:extLst>
            </p:cNvPr>
            <p:cNvSpPr/>
            <p:nvPr/>
          </p:nvSpPr>
          <p:spPr bwMode="auto">
            <a:xfrm>
              <a:off x="2878277" y="27922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87627210-D44A-408B-AA6D-31E4ED2E181F}"/>
                </a:ext>
              </a:extLst>
            </p:cNvPr>
            <p:cNvSpPr/>
            <p:nvPr/>
          </p:nvSpPr>
          <p:spPr bwMode="auto">
            <a:xfrm>
              <a:off x="2877485" y="28708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26A7E774-79F4-4D61-AB20-EE2D49742C23}"/>
                </a:ext>
              </a:extLst>
            </p:cNvPr>
            <p:cNvSpPr/>
            <p:nvPr/>
          </p:nvSpPr>
          <p:spPr bwMode="auto">
            <a:xfrm>
              <a:off x="2873508" y="295600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9FBC31DA-391B-4DE0-A2CC-FF7E4CDD2799}"/>
                </a:ext>
              </a:extLst>
            </p:cNvPr>
            <p:cNvSpPr/>
            <p:nvPr/>
          </p:nvSpPr>
          <p:spPr bwMode="auto">
            <a:xfrm>
              <a:off x="2873508" y="304898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F10C9E63-EBE0-4FDC-B11E-C1A705688E2C}"/>
                </a:ext>
              </a:extLst>
            </p:cNvPr>
            <p:cNvSpPr/>
            <p:nvPr/>
          </p:nvSpPr>
          <p:spPr bwMode="auto">
            <a:xfrm>
              <a:off x="2715944" y="288197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1E74B6D-78C8-4077-B2A3-781DE83AE11D}"/>
                </a:ext>
              </a:extLst>
            </p:cNvPr>
            <p:cNvSpPr/>
            <p:nvPr/>
          </p:nvSpPr>
          <p:spPr bwMode="auto">
            <a:xfrm>
              <a:off x="2753880" y="298133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5FFFA05D-600F-45F2-8B89-28E087D86BCC}"/>
                </a:ext>
              </a:extLst>
            </p:cNvPr>
            <p:cNvSpPr/>
            <p:nvPr/>
          </p:nvSpPr>
          <p:spPr bwMode="auto">
            <a:xfrm>
              <a:off x="2796117" y="301631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DBF87FA0-C966-441D-AFE3-AAFE23748778}"/>
                </a:ext>
              </a:extLst>
            </p:cNvPr>
            <p:cNvSpPr/>
            <p:nvPr/>
          </p:nvSpPr>
          <p:spPr bwMode="auto">
            <a:xfrm>
              <a:off x="2678699" y="298035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0F9B29E6-E8B3-4566-9F60-11D2A804EA3D}"/>
                </a:ext>
              </a:extLst>
            </p:cNvPr>
            <p:cNvSpPr/>
            <p:nvPr/>
          </p:nvSpPr>
          <p:spPr bwMode="auto">
            <a:xfrm>
              <a:off x="2628238" y="277558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CCEE422C-5FC3-4AA0-918F-BAE44474E756}"/>
                </a:ext>
              </a:extLst>
            </p:cNvPr>
            <p:cNvSpPr/>
            <p:nvPr/>
          </p:nvSpPr>
          <p:spPr bwMode="auto">
            <a:xfrm>
              <a:off x="2633652" y="2889549"/>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5" name="TextBox 84">
            <a:extLst>
              <a:ext uri="{FF2B5EF4-FFF2-40B4-BE49-F238E27FC236}">
                <a16:creationId xmlns:a16="http://schemas.microsoft.com/office/drawing/2014/main" id="{C9021BC5-8E7B-46A1-B1CD-C96B76244543}"/>
              </a:ext>
            </a:extLst>
          </p:cNvPr>
          <p:cNvSpPr txBox="1"/>
          <p:nvPr/>
        </p:nvSpPr>
        <p:spPr>
          <a:xfrm>
            <a:off x="9435284" y="3287879"/>
            <a:ext cx="454163" cy="461534"/>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1198">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t>
            </a:r>
          </a:p>
        </p:txBody>
      </p:sp>
    </p:spTree>
    <p:extLst>
      <p:ext uri="{BB962C8B-B14F-4D97-AF65-F5344CB8AC3E}">
        <p14:creationId xmlns:p14="http://schemas.microsoft.com/office/powerpoint/2010/main" val="27181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39"/>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37"/>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38"/>
                                        </p:tgtEl>
                                        <p:attrNameLst>
                                          <p:attrName>ppt_x</p:attrName>
                                          <p:attrName>ppt_y</p:attrName>
                                        </p:attrNameLst>
                                      </p:cBhvr>
                                      <p:rCtr x="0" y="-2724"/>
                                    </p:animMotion>
                                  </p:childTnLst>
                                </p:cTn>
                              </p:par>
                              <p:par>
                                <p:cTn id="35" presetID="1" presetClass="entr" presetSubtype="0" fill="hold" grpId="0" nodeType="withEffect">
                                  <p:stCondLst>
                                    <p:cond delay="400"/>
                                  </p:stCondLst>
                                  <p:childTnLst>
                                    <p:set>
                                      <p:cBhvr>
                                        <p:cTn id="36" dur="1" fill="hold">
                                          <p:stCondLst>
                                            <p:cond delay="499"/>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p:bldP spid="38" grpId="1"/>
      <p:bldP spid="39" grpId="0"/>
      <p:bldP spid="39" grpId="1"/>
      <p:bldP spid="8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6292FAD-971C-40FB-815A-312B5D1EE64B}"/>
              </a:ext>
            </a:extLst>
          </p:cNvPr>
          <p:cNvPicPr>
            <a:picLocks noChangeAspect="1"/>
          </p:cNvPicPr>
          <p:nvPr/>
        </p:nvPicPr>
        <p:blipFill rotWithShape="1">
          <a:blip r:embed="rId3"/>
          <a:srcRect l="953" t="14682" r="44490" b="4563"/>
          <a:stretch/>
        </p:blipFill>
        <p:spPr>
          <a:xfrm>
            <a:off x="3980254" y="2464211"/>
            <a:ext cx="4475967" cy="2237984"/>
          </a:xfrm>
          <a:prstGeom prst="rect">
            <a:avLst/>
          </a:prstGeom>
        </p:spPr>
      </p:pic>
      <p:sp>
        <p:nvSpPr>
          <p:cNvPr id="2" name="Title 1">
            <a:extLst>
              <a:ext uri="{FF2B5EF4-FFF2-40B4-BE49-F238E27FC236}">
                <a16:creationId xmlns:a16="http://schemas.microsoft.com/office/drawing/2014/main" id="{10A5A3C4-FDB9-48E7-9765-238B93D3F5EA}"/>
              </a:ext>
            </a:extLst>
          </p:cNvPr>
          <p:cNvSpPr>
            <a:spLocks noGrp="1"/>
          </p:cNvSpPr>
          <p:nvPr>
            <p:ph type="title"/>
          </p:nvPr>
        </p:nvSpPr>
        <p:spPr>
          <a:xfrm>
            <a:off x="113163" y="124061"/>
            <a:ext cx="11237870" cy="565027"/>
          </a:xfrm>
        </p:spPr>
        <p:txBody>
          <a:bodyPr/>
          <a:lstStyle/>
          <a:p>
            <a:r>
              <a:rPr lang="en-US" dirty="0"/>
              <a:t>Solving practical problems</a:t>
            </a:r>
          </a:p>
        </p:txBody>
      </p:sp>
      <p:grpSp>
        <p:nvGrpSpPr>
          <p:cNvPr id="18" name="Group 17">
            <a:extLst>
              <a:ext uri="{FF2B5EF4-FFF2-40B4-BE49-F238E27FC236}">
                <a16:creationId xmlns:a16="http://schemas.microsoft.com/office/drawing/2014/main" id="{964DEC90-927C-45FF-9431-903F43EC8D3D}"/>
              </a:ext>
            </a:extLst>
          </p:cNvPr>
          <p:cNvGrpSpPr/>
          <p:nvPr/>
        </p:nvGrpSpPr>
        <p:grpSpPr>
          <a:xfrm>
            <a:off x="3723501" y="1022516"/>
            <a:ext cx="4989473" cy="1172779"/>
            <a:chOff x="3649958" y="1160228"/>
            <a:chExt cx="4892084" cy="1149888"/>
          </a:xfrm>
        </p:grpSpPr>
        <p:pic>
          <p:nvPicPr>
            <p:cNvPr id="6" name="Picture 2" descr="Function chaining diagram">
              <a:extLst>
                <a:ext uri="{FF2B5EF4-FFF2-40B4-BE49-F238E27FC236}">
                  <a16:creationId xmlns:a16="http://schemas.microsoft.com/office/drawing/2014/main" id="{9C8C0739-4A39-42C9-AFA4-8AC447037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958" y="1160228"/>
              <a:ext cx="4892084" cy="87168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81685B7-2648-46F4-952D-899CD565512A}"/>
                </a:ext>
              </a:extLst>
            </p:cNvPr>
            <p:cNvSpPr txBox="1">
              <a:spLocks/>
            </p:cNvSpPr>
            <p:nvPr/>
          </p:nvSpPr>
          <p:spPr>
            <a:xfrm>
              <a:off x="5259295" y="2058957"/>
              <a:ext cx="1809590"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632" b="0" spc="-51" dirty="0">
                  <a:gradFill>
                    <a:gsLst>
                      <a:gs pos="1250">
                        <a:srgbClr val="1A1A1A"/>
                      </a:gs>
                      <a:gs pos="100000">
                        <a:srgbClr val="1A1A1A"/>
                      </a:gs>
                    </a:gsLst>
                    <a:lin ang="5400000" scaled="0"/>
                  </a:gradFill>
                  <a:latin typeface="Segoe UI Semibold"/>
                </a:rPr>
                <a:t>Function Chaining</a:t>
              </a:r>
            </a:p>
          </p:txBody>
        </p:sp>
      </p:grpSp>
      <p:grpSp>
        <p:nvGrpSpPr>
          <p:cNvPr id="14" name="Group 13">
            <a:extLst>
              <a:ext uri="{FF2B5EF4-FFF2-40B4-BE49-F238E27FC236}">
                <a16:creationId xmlns:a16="http://schemas.microsoft.com/office/drawing/2014/main" id="{31BFBB67-8579-4CE6-B0E4-CD68759ED708}"/>
              </a:ext>
            </a:extLst>
          </p:cNvPr>
          <p:cNvGrpSpPr/>
          <p:nvPr/>
        </p:nvGrpSpPr>
        <p:grpSpPr>
          <a:xfrm>
            <a:off x="7340888" y="4333329"/>
            <a:ext cx="2744170" cy="2430411"/>
            <a:chOff x="6164090" y="4166595"/>
            <a:chExt cx="2690607" cy="2382972"/>
          </a:xfrm>
        </p:grpSpPr>
        <p:pic>
          <p:nvPicPr>
            <p:cNvPr id="4" name="Picture 3">
              <a:extLst>
                <a:ext uri="{FF2B5EF4-FFF2-40B4-BE49-F238E27FC236}">
                  <a16:creationId xmlns:a16="http://schemas.microsoft.com/office/drawing/2014/main" id="{8E69E743-5B5C-4EEA-9CEF-DAF4CCBA39B2}"/>
                </a:ext>
              </a:extLst>
            </p:cNvPr>
            <p:cNvPicPr>
              <a:picLocks noChangeAspect="1"/>
            </p:cNvPicPr>
            <p:nvPr/>
          </p:nvPicPr>
          <p:blipFill>
            <a:blip r:embed="rId5"/>
            <a:stretch>
              <a:fillRect/>
            </a:stretch>
          </p:blipFill>
          <p:spPr>
            <a:xfrm>
              <a:off x="6164090" y="4166595"/>
              <a:ext cx="2690607" cy="1946306"/>
            </a:xfrm>
            <a:prstGeom prst="rect">
              <a:avLst/>
            </a:prstGeom>
          </p:spPr>
        </p:pic>
        <p:sp>
          <p:nvSpPr>
            <p:cNvPr id="10" name="Title 1">
              <a:extLst>
                <a:ext uri="{FF2B5EF4-FFF2-40B4-BE49-F238E27FC236}">
                  <a16:creationId xmlns:a16="http://schemas.microsoft.com/office/drawing/2014/main" id="{319D5CBD-BF6F-472A-AB8C-720B4D0575EA}"/>
                </a:ext>
              </a:extLst>
            </p:cNvPr>
            <p:cNvSpPr txBox="1">
              <a:spLocks/>
            </p:cNvSpPr>
            <p:nvPr/>
          </p:nvSpPr>
          <p:spPr>
            <a:xfrm>
              <a:off x="6732452" y="6298408"/>
              <a:ext cx="1809590"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632" b="0" spc="-51" dirty="0">
                  <a:gradFill>
                    <a:gsLst>
                      <a:gs pos="1250">
                        <a:srgbClr val="1A1A1A"/>
                      </a:gs>
                      <a:gs pos="100000">
                        <a:srgbClr val="1A1A1A"/>
                      </a:gs>
                    </a:gsLst>
                    <a:lin ang="5400000" scaled="0"/>
                  </a:gradFill>
                  <a:latin typeface="Segoe UI Semibold"/>
                </a:rPr>
                <a:t>Async HTTP APIs</a:t>
              </a:r>
            </a:p>
          </p:txBody>
        </p:sp>
      </p:grpSp>
      <p:grpSp>
        <p:nvGrpSpPr>
          <p:cNvPr id="17" name="Group 16">
            <a:extLst>
              <a:ext uri="{FF2B5EF4-FFF2-40B4-BE49-F238E27FC236}">
                <a16:creationId xmlns:a16="http://schemas.microsoft.com/office/drawing/2014/main" id="{B366D515-5AAB-4873-BD01-095F9CED5831}"/>
              </a:ext>
            </a:extLst>
          </p:cNvPr>
          <p:cNvGrpSpPr/>
          <p:nvPr/>
        </p:nvGrpSpPr>
        <p:grpSpPr>
          <a:xfrm>
            <a:off x="9031852" y="2357439"/>
            <a:ext cx="3129878" cy="1767320"/>
            <a:chOff x="8684655" y="2648993"/>
            <a:chExt cx="3068786" cy="1732824"/>
          </a:xfrm>
        </p:grpSpPr>
        <p:pic>
          <p:nvPicPr>
            <p:cNvPr id="5" name="Picture 4">
              <a:extLst>
                <a:ext uri="{FF2B5EF4-FFF2-40B4-BE49-F238E27FC236}">
                  <a16:creationId xmlns:a16="http://schemas.microsoft.com/office/drawing/2014/main" id="{5FC738BF-D0A9-4FEF-BDC9-0CBB7C5C6EBE}"/>
                </a:ext>
              </a:extLst>
            </p:cNvPr>
            <p:cNvPicPr>
              <a:picLocks noChangeAspect="1"/>
            </p:cNvPicPr>
            <p:nvPr/>
          </p:nvPicPr>
          <p:blipFill>
            <a:blip r:embed="rId6"/>
            <a:stretch>
              <a:fillRect/>
            </a:stretch>
          </p:blipFill>
          <p:spPr>
            <a:xfrm>
              <a:off x="8684655" y="2648993"/>
              <a:ext cx="3068786" cy="1490553"/>
            </a:xfrm>
            <a:prstGeom prst="rect">
              <a:avLst/>
            </a:prstGeom>
          </p:spPr>
        </p:pic>
        <p:sp>
          <p:nvSpPr>
            <p:cNvPr id="11" name="Title 1">
              <a:extLst>
                <a:ext uri="{FF2B5EF4-FFF2-40B4-BE49-F238E27FC236}">
                  <a16:creationId xmlns:a16="http://schemas.microsoft.com/office/drawing/2014/main" id="{7D8C4DA6-E4C7-49A1-A1CB-CE47EED5981A}"/>
                </a:ext>
              </a:extLst>
            </p:cNvPr>
            <p:cNvSpPr txBox="1">
              <a:spLocks/>
            </p:cNvSpPr>
            <p:nvPr/>
          </p:nvSpPr>
          <p:spPr>
            <a:xfrm>
              <a:off x="9538291" y="4130658"/>
              <a:ext cx="1809590"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632" b="0" spc="-51" dirty="0">
                  <a:gradFill>
                    <a:gsLst>
                      <a:gs pos="1250">
                        <a:srgbClr val="1A1A1A"/>
                      </a:gs>
                      <a:gs pos="100000">
                        <a:srgbClr val="1A1A1A"/>
                      </a:gs>
                    </a:gsLst>
                    <a:lin ang="5400000" scaled="0"/>
                  </a:gradFill>
                  <a:latin typeface="Segoe UI Semibold"/>
                </a:rPr>
                <a:t>Fan Out / Fan In</a:t>
              </a:r>
            </a:p>
          </p:txBody>
        </p:sp>
      </p:grpSp>
      <p:grpSp>
        <p:nvGrpSpPr>
          <p:cNvPr id="16" name="Group 15">
            <a:extLst>
              <a:ext uri="{FF2B5EF4-FFF2-40B4-BE49-F238E27FC236}">
                <a16:creationId xmlns:a16="http://schemas.microsoft.com/office/drawing/2014/main" id="{3614FC15-1845-4263-B558-C352D104F3D6}"/>
              </a:ext>
            </a:extLst>
          </p:cNvPr>
          <p:cNvGrpSpPr/>
          <p:nvPr/>
        </p:nvGrpSpPr>
        <p:grpSpPr>
          <a:xfrm>
            <a:off x="181618" y="2378869"/>
            <a:ext cx="3568166" cy="1804573"/>
            <a:chOff x="581172" y="2630246"/>
            <a:chExt cx="3498520" cy="1769350"/>
          </a:xfrm>
        </p:grpSpPr>
        <p:pic>
          <p:nvPicPr>
            <p:cNvPr id="8" name="Picture 7">
              <a:extLst>
                <a:ext uri="{FF2B5EF4-FFF2-40B4-BE49-F238E27FC236}">
                  <a16:creationId xmlns:a16="http://schemas.microsoft.com/office/drawing/2014/main" id="{80FAEDE9-E480-4CDC-BF6D-5A13E7CE5396}"/>
                </a:ext>
              </a:extLst>
            </p:cNvPr>
            <p:cNvPicPr>
              <a:picLocks noChangeAspect="1"/>
            </p:cNvPicPr>
            <p:nvPr/>
          </p:nvPicPr>
          <p:blipFill>
            <a:blip r:embed="rId7"/>
            <a:stretch>
              <a:fillRect/>
            </a:stretch>
          </p:blipFill>
          <p:spPr>
            <a:xfrm>
              <a:off x="581172" y="2630246"/>
              <a:ext cx="3498520" cy="1470969"/>
            </a:xfrm>
            <a:prstGeom prst="rect">
              <a:avLst/>
            </a:prstGeom>
          </p:spPr>
        </p:pic>
        <p:sp>
          <p:nvSpPr>
            <p:cNvPr id="13" name="Title 1">
              <a:extLst>
                <a:ext uri="{FF2B5EF4-FFF2-40B4-BE49-F238E27FC236}">
                  <a16:creationId xmlns:a16="http://schemas.microsoft.com/office/drawing/2014/main" id="{8203794C-B7CE-44D9-B7B5-E708904A4A34}"/>
                </a:ext>
              </a:extLst>
            </p:cNvPr>
            <p:cNvSpPr txBox="1">
              <a:spLocks/>
            </p:cNvSpPr>
            <p:nvPr/>
          </p:nvSpPr>
          <p:spPr>
            <a:xfrm>
              <a:off x="1174253" y="4148437"/>
              <a:ext cx="2570737"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632" b="0" spc="-51" dirty="0">
                  <a:gradFill>
                    <a:gsLst>
                      <a:gs pos="1250">
                        <a:srgbClr val="1A1A1A"/>
                      </a:gs>
                      <a:gs pos="100000">
                        <a:srgbClr val="1A1A1A"/>
                      </a:gs>
                    </a:gsLst>
                    <a:lin ang="5400000" scaled="0"/>
                  </a:gradFill>
                  <a:latin typeface="Segoe UI Semibold"/>
                </a:rPr>
                <a:t>Long running transaction</a:t>
              </a:r>
            </a:p>
          </p:txBody>
        </p:sp>
      </p:grpSp>
      <p:grpSp>
        <p:nvGrpSpPr>
          <p:cNvPr id="20" name="Group 19">
            <a:extLst>
              <a:ext uri="{FF2B5EF4-FFF2-40B4-BE49-F238E27FC236}">
                <a16:creationId xmlns:a16="http://schemas.microsoft.com/office/drawing/2014/main" id="{ECFD5570-8580-443D-88BB-83CACE9BC832}"/>
              </a:ext>
            </a:extLst>
          </p:cNvPr>
          <p:cNvGrpSpPr/>
          <p:nvPr/>
        </p:nvGrpSpPr>
        <p:grpSpPr>
          <a:xfrm>
            <a:off x="2363079" y="4965867"/>
            <a:ext cx="2732508" cy="1798075"/>
            <a:chOff x="377543" y="3193981"/>
            <a:chExt cx="2679173" cy="1762979"/>
          </a:xfrm>
        </p:grpSpPr>
        <p:sp>
          <p:nvSpPr>
            <p:cNvPr id="21" name="Title 1">
              <a:extLst>
                <a:ext uri="{FF2B5EF4-FFF2-40B4-BE49-F238E27FC236}">
                  <a16:creationId xmlns:a16="http://schemas.microsoft.com/office/drawing/2014/main" id="{4A91712F-1628-4EA4-B854-8B753D6C6947}"/>
                </a:ext>
              </a:extLst>
            </p:cNvPr>
            <p:cNvSpPr txBox="1">
              <a:spLocks/>
            </p:cNvSpPr>
            <p:nvPr/>
          </p:nvSpPr>
          <p:spPr>
            <a:xfrm>
              <a:off x="613997" y="4705801"/>
              <a:ext cx="2442719"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632" b="0" spc="-51" dirty="0">
                  <a:gradFill>
                    <a:gsLst>
                      <a:gs pos="1250">
                        <a:srgbClr val="1A1A1A"/>
                      </a:gs>
                      <a:gs pos="100000">
                        <a:srgbClr val="1A1A1A"/>
                      </a:gs>
                    </a:gsLst>
                    <a:lin ang="5400000" scaled="0"/>
                  </a:gradFill>
                  <a:latin typeface="Segoe UI Semibold"/>
                </a:rPr>
                <a:t>Monitoring</a:t>
              </a:r>
            </a:p>
          </p:txBody>
        </p:sp>
        <p:pic>
          <p:nvPicPr>
            <p:cNvPr id="22" name="Picture 2" descr="Monitor diagram">
              <a:extLst>
                <a:ext uri="{FF2B5EF4-FFF2-40B4-BE49-F238E27FC236}">
                  <a16:creationId xmlns:a16="http://schemas.microsoft.com/office/drawing/2014/main" id="{F7C1F555-CA27-4C75-97BF-09D9E9B6F1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543" y="3193981"/>
              <a:ext cx="2313583" cy="15526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25185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A92836-2B46-4B77-9B37-D1A1CB0AB735}"/>
              </a:ext>
            </a:extLst>
          </p:cNvPr>
          <p:cNvSpPr/>
          <p:nvPr/>
        </p:nvSpPr>
        <p:spPr>
          <a:xfrm>
            <a:off x="342627" y="948543"/>
            <a:ext cx="4702344" cy="5428890"/>
          </a:xfrm>
          <a:prstGeom prst="rect">
            <a:avLst/>
          </a:prstGeom>
          <a:noFill/>
        </p:spPr>
      </p:sp>
      <p:sp>
        <p:nvSpPr>
          <p:cNvPr id="5" name="Block Arc 4">
            <a:extLst>
              <a:ext uri="{FF2B5EF4-FFF2-40B4-BE49-F238E27FC236}">
                <a16:creationId xmlns:a16="http://schemas.microsoft.com/office/drawing/2014/main" id="{19FF71DD-6871-4AF5-A98F-BE0D9C8FF043}"/>
              </a:ext>
            </a:extLst>
          </p:cNvPr>
          <p:cNvSpPr/>
          <p:nvPr/>
        </p:nvSpPr>
        <p:spPr>
          <a:xfrm>
            <a:off x="-5795848" y="9268"/>
            <a:ext cx="7307442" cy="7307442"/>
          </a:xfrm>
          <a:prstGeom prst="blockArc">
            <a:avLst>
              <a:gd name="adj1" fmla="val 18900000"/>
              <a:gd name="adj2" fmla="val 2700000"/>
              <a:gd name="adj3" fmla="val 301"/>
            </a:avLst>
          </a:prstGeom>
          <a:noFill/>
          <a:ln w="10795" cap="flat" cmpd="sng" algn="ctr">
            <a:solidFill>
              <a:srgbClr val="002050">
                <a:shade val="6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7" name="Freeform: Shape 6">
            <a:extLst>
              <a:ext uri="{FF2B5EF4-FFF2-40B4-BE49-F238E27FC236}">
                <a16:creationId xmlns:a16="http://schemas.microsoft.com/office/drawing/2014/main" id="{0FBE9074-472C-4DA7-9D26-490198959A8E}"/>
              </a:ext>
            </a:extLst>
          </p:cNvPr>
          <p:cNvSpPr/>
          <p:nvPr/>
        </p:nvSpPr>
        <p:spPr>
          <a:xfrm>
            <a:off x="778006" y="1234429"/>
            <a:ext cx="4190400" cy="571553"/>
          </a:xfrm>
          <a:custGeom>
            <a:avLst/>
            <a:gdLst>
              <a:gd name="connsiteX0" fmla="*/ 0 w 4108608"/>
              <a:gd name="connsiteY0" fmla="*/ 0 h 560397"/>
              <a:gd name="connsiteX1" fmla="*/ 4108608 w 4108608"/>
              <a:gd name="connsiteY1" fmla="*/ 0 h 560397"/>
              <a:gd name="connsiteX2" fmla="*/ 4108608 w 4108608"/>
              <a:gd name="connsiteY2" fmla="*/ 560397 h 560397"/>
              <a:gd name="connsiteX3" fmla="*/ 0 w 4108608"/>
              <a:gd name="connsiteY3" fmla="*/ 560397 h 560397"/>
              <a:gd name="connsiteX4" fmla="*/ 0 w 4108608"/>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608" h="560397">
                <a:moveTo>
                  <a:pt x="0" y="0"/>
                </a:moveTo>
                <a:lnTo>
                  <a:pt x="4108608" y="0"/>
                </a:lnTo>
                <a:lnTo>
                  <a:pt x="4108608" y="560397"/>
                </a:lnTo>
                <a:lnTo>
                  <a:pt x="0" y="560397"/>
                </a:lnTo>
                <a:lnTo>
                  <a:pt x="0" y="0"/>
                </a:lnTo>
                <a:close/>
              </a:path>
            </a:pathLst>
          </a:custGeom>
          <a:solidFill>
            <a:srgbClr val="005695"/>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IoT and Cloud Edge</a:t>
            </a:r>
          </a:p>
        </p:txBody>
      </p:sp>
      <p:sp>
        <p:nvSpPr>
          <p:cNvPr id="9" name="Oval 8">
            <a:extLst>
              <a:ext uri="{FF2B5EF4-FFF2-40B4-BE49-F238E27FC236}">
                <a16:creationId xmlns:a16="http://schemas.microsoft.com/office/drawing/2014/main" id="{47A1D4E3-8C00-4C8B-A004-BC4D0E0A598E}"/>
              </a:ext>
            </a:extLst>
          </p:cNvPr>
          <p:cNvSpPr/>
          <p:nvPr/>
        </p:nvSpPr>
        <p:spPr>
          <a:xfrm>
            <a:off x="420786" y="1162984"/>
            <a:ext cx="714441" cy="714441"/>
          </a:xfrm>
          <a:prstGeom prst="ellipse">
            <a:avLst/>
          </a:prstGeom>
          <a:blipFill dpi="0" rotWithShape="0">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CA1D0CF8-A50B-4646-B023-D9C888C96FD4}"/>
              </a:ext>
            </a:extLst>
          </p:cNvPr>
          <p:cNvSpPr/>
          <p:nvPr/>
        </p:nvSpPr>
        <p:spPr>
          <a:xfrm>
            <a:off x="1248149" y="2091650"/>
            <a:ext cx="3720258" cy="571553"/>
          </a:xfrm>
          <a:custGeom>
            <a:avLst/>
            <a:gdLst>
              <a:gd name="connsiteX0" fmla="*/ 0 w 3647643"/>
              <a:gd name="connsiteY0" fmla="*/ 0 h 560397"/>
              <a:gd name="connsiteX1" fmla="*/ 3647643 w 3647643"/>
              <a:gd name="connsiteY1" fmla="*/ 0 h 560397"/>
              <a:gd name="connsiteX2" fmla="*/ 3647643 w 3647643"/>
              <a:gd name="connsiteY2" fmla="*/ 560397 h 560397"/>
              <a:gd name="connsiteX3" fmla="*/ 0 w 3647643"/>
              <a:gd name="connsiteY3" fmla="*/ 560397 h 560397"/>
              <a:gd name="connsiteX4" fmla="*/ 0 w 3647643"/>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643" h="560397">
                <a:moveTo>
                  <a:pt x="0" y="0"/>
                </a:moveTo>
                <a:lnTo>
                  <a:pt x="3647643" y="0"/>
                </a:lnTo>
                <a:lnTo>
                  <a:pt x="3647643" y="560397"/>
                </a:lnTo>
                <a:lnTo>
                  <a:pt x="0" y="560397"/>
                </a:lnTo>
                <a:lnTo>
                  <a:pt x="0" y="0"/>
                </a:lnTo>
                <a:close/>
              </a:path>
            </a:pathLst>
          </a:custGeom>
          <a:solidFill>
            <a:srgbClr val="005695"/>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Microservices</a:t>
            </a:r>
          </a:p>
        </p:txBody>
      </p:sp>
      <p:sp>
        <p:nvSpPr>
          <p:cNvPr id="12" name="Oval 11">
            <a:extLst>
              <a:ext uri="{FF2B5EF4-FFF2-40B4-BE49-F238E27FC236}">
                <a16:creationId xmlns:a16="http://schemas.microsoft.com/office/drawing/2014/main" id="{5E196E5E-7D2E-40C0-B057-FF8A443391DA}"/>
              </a:ext>
            </a:extLst>
          </p:cNvPr>
          <p:cNvSpPr/>
          <p:nvPr/>
        </p:nvSpPr>
        <p:spPr>
          <a:xfrm>
            <a:off x="890927" y="2020206"/>
            <a:ext cx="714441" cy="714441"/>
          </a:xfrm>
          <a:prstGeom prst="ellipse">
            <a:avLst/>
          </a:prstGeom>
          <a:blipFill dpi="0" rotWithShape="0">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D2F9C01C-E81C-405D-ACA5-BC758504A5AB}"/>
              </a:ext>
            </a:extLst>
          </p:cNvPr>
          <p:cNvSpPr/>
          <p:nvPr/>
        </p:nvSpPr>
        <p:spPr>
          <a:xfrm>
            <a:off x="1463132" y="2948872"/>
            <a:ext cx="3505274" cy="571553"/>
          </a:xfrm>
          <a:custGeom>
            <a:avLst/>
            <a:gdLst>
              <a:gd name="connsiteX0" fmla="*/ 0 w 3436855"/>
              <a:gd name="connsiteY0" fmla="*/ 0 h 560397"/>
              <a:gd name="connsiteX1" fmla="*/ 3436855 w 3436855"/>
              <a:gd name="connsiteY1" fmla="*/ 0 h 560397"/>
              <a:gd name="connsiteX2" fmla="*/ 3436855 w 3436855"/>
              <a:gd name="connsiteY2" fmla="*/ 560397 h 560397"/>
              <a:gd name="connsiteX3" fmla="*/ 0 w 3436855"/>
              <a:gd name="connsiteY3" fmla="*/ 560397 h 560397"/>
              <a:gd name="connsiteX4" fmla="*/ 0 w 3436855"/>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6855" h="560397">
                <a:moveTo>
                  <a:pt x="0" y="0"/>
                </a:moveTo>
                <a:lnTo>
                  <a:pt x="3436855" y="0"/>
                </a:lnTo>
                <a:lnTo>
                  <a:pt x="3436855" y="560397"/>
                </a:lnTo>
                <a:lnTo>
                  <a:pt x="0" y="560397"/>
                </a:lnTo>
                <a:lnTo>
                  <a:pt x="0" y="0"/>
                </a:lnTo>
                <a:close/>
              </a:path>
            </a:pathLst>
          </a:custGeom>
          <a:solidFill>
            <a:srgbClr val="0072C6">
              <a:lumMod val="75000"/>
            </a:srgbClr>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36268" rIns="36268" bIns="36268" numCol="1" spcCol="1270" anchor="ctr" anchorCtr="0">
            <a:noAutofit/>
          </a:bodyPr>
          <a:lstStyle/>
          <a:p>
            <a:pPr defTabSz="634684">
              <a:lnSpc>
                <a:spcPct val="90000"/>
              </a:lnSpc>
              <a:spcBef>
                <a:spcPct val="0"/>
              </a:spcBef>
              <a:spcAft>
                <a:spcPct val="35000"/>
              </a:spcAft>
              <a:defRPr/>
            </a:pPr>
            <a:r>
              <a:rPr lang="en-US" sz="1428">
                <a:solidFill>
                  <a:srgbClr val="FFFFFF"/>
                </a:solidFill>
                <a:latin typeface="Segoe UI"/>
              </a:rPr>
              <a:t>Single Page Web Applications</a:t>
            </a:r>
          </a:p>
        </p:txBody>
      </p:sp>
      <p:sp>
        <p:nvSpPr>
          <p:cNvPr id="14" name="Oval 13">
            <a:extLst>
              <a:ext uri="{FF2B5EF4-FFF2-40B4-BE49-F238E27FC236}">
                <a16:creationId xmlns:a16="http://schemas.microsoft.com/office/drawing/2014/main" id="{9836418B-57D0-43DF-8240-C4AD2536EB02}"/>
              </a:ext>
            </a:extLst>
          </p:cNvPr>
          <p:cNvSpPr/>
          <p:nvPr/>
        </p:nvSpPr>
        <p:spPr>
          <a:xfrm>
            <a:off x="1105911" y="2877427"/>
            <a:ext cx="714441" cy="714441"/>
          </a:xfrm>
          <a:prstGeom prst="ellipse">
            <a:avLst/>
          </a:prstGeom>
          <a:blipFill dpi="0" rotWithShape="0">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56F07495-E8AE-4C26-BDE9-530E52496B28}"/>
              </a:ext>
            </a:extLst>
          </p:cNvPr>
          <p:cNvSpPr/>
          <p:nvPr/>
        </p:nvSpPr>
        <p:spPr>
          <a:xfrm>
            <a:off x="1463131" y="3805550"/>
            <a:ext cx="10552557" cy="571553"/>
          </a:xfrm>
          <a:custGeom>
            <a:avLst/>
            <a:gdLst>
              <a:gd name="connsiteX0" fmla="*/ 0 w 3436855"/>
              <a:gd name="connsiteY0" fmla="*/ 0 h 560397"/>
              <a:gd name="connsiteX1" fmla="*/ 3436855 w 3436855"/>
              <a:gd name="connsiteY1" fmla="*/ 0 h 560397"/>
              <a:gd name="connsiteX2" fmla="*/ 3436855 w 3436855"/>
              <a:gd name="connsiteY2" fmla="*/ 560397 h 560397"/>
              <a:gd name="connsiteX3" fmla="*/ 0 w 3436855"/>
              <a:gd name="connsiteY3" fmla="*/ 560397 h 560397"/>
              <a:gd name="connsiteX4" fmla="*/ 0 w 3436855"/>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6855" h="560397">
                <a:moveTo>
                  <a:pt x="0" y="0"/>
                </a:moveTo>
                <a:lnTo>
                  <a:pt x="3436855" y="0"/>
                </a:lnTo>
                <a:lnTo>
                  <a:pt x="3436855" y="560397"/>
                </a:lnTo>
                <a:lnTo>
                  <a:pt x="0" y="560397"/>
                </a:lnTo>
                <a:lnTo>
                  <a:pt x="0" y="0"/>
                </a:lnTo>
                <a:close/>
              </a:path>
            </a:pathLst>
          </a:custGeom>
          <a:solidFill>
            <a:srgbClr val="7F7F7F"/>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69945" rIns="69945" bIns="69945" numCol="1" spcCol="1270" anchor="ctr" anchorCtr="0">
            <a:noAutofit/>
          </a:bodyPr>
          <a:lstStyle/>
          <a:p>
            <a:pPr defTabSz="1224033">
              <a:lnSpc>
                <a:spcPct val="90000"/>
              </a:lnSpc>
              <a:spcBef>
                <a:spcPct val="0"/>
              </a:spcBef>
              <a:spcAft>
                <a:spcPct val="35000"/>
              </a:spcAft>
              <a:defRPr/>
            </a:pPr>
            <a:r>
              <a:rPr lang="en-US" sz="2754">
                <a:solidFill>
                  <a:srgbClr val="FFFFFF"/>
                </a:solidFill>
                <a:latin typeface="Segoe UI"/>
              </a:rPr>
              <a:t>Data Integration</a:t>
            </a:r>
          </a:p>
        </p:txBody>
      </p:sp>
      <p:sp>
        <p:nvSpPr>
          <p:cNvPr id="16" name="Oval 15">
            <a:extLst>
              <a:ext uri="{FF2B5EF4-FFF2-40B4-BE49-F238E27FC236}">
                <a16:creationId xmlns:a16="http://schemas.microsoft.com/office/drawing/2014/main" id="{B85BFA46-F5F0-4A36-9220-F2DEF7B343E0}"/>
              </a:ext>
            </a:extLst>
          </p:cNvPr>
          <p:cNvSpPr/>
          <p:nvPr/>
        </p:nvSpPr>
        <p:spPr>
          <a:xfrm>
            <a:off x="1105911" y="3734106"/>
            <a:ext cx="714441" cy="714441"/>
          </a:xfrm>
          <a:prstGeom prst="ellipse">
            <a:avLst/>
          </a:prstGeom>
          <a:blipFill dpi="0" rotWithShape="0">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F5AAC3B4-6F9F-402E-9462-93627865F0EA}"/>
              </a:ext>
            </a:extLst>
          </p:cNvPr>
          <p:cNvSpPr/>
          <p:nvPr/>
        </p:nvSpPr>
        <p:spPr>
          <a:xfrm>
            <a:off x="1248148" y="4662772"/>
            <a:ext cx="4077476" cy="571553"/>
          </a:xfrm>
          <a:custGeom>
            <a:avLst/>
            <a:gdLst>
              <a:gd name="connsiteX0" fmla="*/ 0 w 3647643"/>
              <a:gd name="connsiteY0" fmla="*/ 0 h 560397"/>
              <a:gd name="connsiteX1" fmla="*/ 3647643 w 3647643"/>
              <a:gd name="connsiteY1" fmla="*/ 0 h 560397"/>
              <a:gd name="connsiteX2" fmla="*/ 3647643 w 3647643"/>
              <a:gd name="connsiteY2" fmla="*/ 560397 h 560397"/>
              <a:gd name="connsiteX3" fmla="*/ 0 w 3647643"/>
              <a:gd name="connsiteY3" fmla="*/ 560397 h 560397"/>
              <a:gd name="connsiteX4" fmla="*/ 0 w 3647643"/>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643" h="560397">
                <a:moveTo>
                  <a:pt x="0" y="0"/>
                </a:moveTo>
                <a:lnTo>
                  <a:pt x="3647643" y="0"/>
                </a:lnTo>
                <a:lnTo>
                  <a:pt x="3647643" y="560397"/>
                </a:lnTo>
                <a:lnTo>
                  <a:pt x="0" y="560397"/>
                </a:lnTo>
                <a:lnTo>
                  <a:pt x="0" y="0"/>
                </a:lnTo>
                <a:close/>
              </a:path>
            </a:pathLst>
          </a:custGeom>
          <a:solidFill>
            <a:srgbClr val="7F7F7F"/>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69945" rIns="69945" bIns="69945" numCol="1" spcCol="1270" anchor="ctr" anchorCtr="0">
            <a:noAutofit/>
          </a:bodyPr>
          <a:lstStyle/>
          <a:p>
            <a:pPr defTabSz="1224033">
              <a:lnSpc>
                <a:spcPct val="90000"/>
              </a:lnSpc>
              <a:spcBef>
                <a:spcPct val="0"/>
              </a:spcBef>
              <a:spcAft>
                <a:spcPct val="35000"/>
              </a:spcAft>
              <a:defRPr/>
            </a:pPr>
            <a:r>
              <a:rPr lang="en-US" sz="2754">
                <a:solidFill>
                  <a:srgbClr val="FFFFFF"/>
                </a:solidFill>
                <a:latin typeface="Segoe UI"/>
              </a:rPr>
              <a:t>Cloud Automation</a:t>
            </a:r>
          </a:p>
        </p:txBody>
      </p:sp>
      <p:sp>
        <p:nvSpPr>
          <p:cNvPr id="18" name="Oval 17">
            <a:extLst>
              <a:ext uri="{FF2B5EF4-FFF2-40B4-BE49-F238E27FC236}">
                <a16:creationId xmlns:a16="http://schemas.microsoft.com/office/drawing/2014/main" id="{D70CE3F8-CCA9-4445-8211-5C17BA2E7269}"/>
              </a:ext>
            </a:extLst>
          </p:cNvPr>
          <p:cNvSpPr/>
          <p:nvPr/>
        </p:nvSpPr>
        <p:spPr>
          <a:xfrm>
            <a:off x="890927" y="4591328"/>
            <a:ext cx="714441" cy="714441"/>
          </a:xfrm>
          <a:prstGeom prst="ellipse">
            <a:avLst/>
          </a:prstGeom>
          <a:blipFill dpi="0" rotWithShape="0">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9478FF59-7C99-4E2D-8A25-4EDB571DD821}"/>
              </a:ext>
            </a:extLst>
          </p:cNvPr>
          <p:cNvSpPr/>
          <p:nvPr/>
        </p:nvSpPr>
        <p:spPr>
          <a:xfrm>
            <a:off x="778005" y="5519994"/>
            <a:ext cx="11237683" cy="571553"/>
          </a:xfrm>
          <a:custGeom>
            <a:avLst/>
            <a:gdLst>
              <a:gd name="connsiteX0" fmla="*/ 0 w 4108608"/>
              <a:gd name="connsiteY0" fmla="*/ 0 h 560397"/>
              <a:gd name="connsiteX1" fmla="*/ 4108608 w 4108608"/>
              <a:gd name="connsiteY1" fmla="*/ 0 h 560397"/>
              <a:gd name="connsiteX2" fmla="*/ 4108608 w 4108608"/>
              <a:gd name="connsiteY2" fmla="*/ 560397 h 560397"/>
              <a:gd name="connsiteX3" fmla="*/ 0 w 4108608"/>
              <a:gd name="connsiteY3" fmla="*/ 560397 h 560397"/>
              <a:gd name="connsiteX4" fmla="*/ 0 w 4108608"/>
              <a:gd name="connsiteY4" fmla="*/ 0 h 56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608" h="560397">
                <a:moveTo>
                  <a:pt x="0" y="0"/>
                </a:moveTo>
                <a:lnTo>
                  <a:pt x="4108608" y="0"/>
                </a:lnTo>
                <a:lnTo>
                  <a:pt x="4108608" y="560397"/>
                </a:lnTo>
                <a:lnTo>
                  <a:pt x="0" y="560397"/>
                </a:lnTo>
                <a:lnTo>
                  <a:pt x="0" y="0"/>
                </a:lnTo>
                <a:close/>
              </a:path>
            </a:pathLst>
          </a:custGeom>
          <a:solidFill>
            <a:srgbClr val="7F7F7F"/>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53670" tIns="69945" rIns="69945" bIns="69945" numCol="1" spcCol="1270" anchor="ctr" anchorCtr="0">
            <a:noAutofit/>
          </a:bodyPr>
          <a:lstStyle/>
          <a:p>
            <a:pPr defTabSz="1224033">
              <a:lnSpc>
                <a:spcPct val="90000"/>
              </a:lnSpc>
              <a:spcBef>
                <a:spcPct val="0"/>
              </a:spcBef>
              <a:spcAft>
                <a:spcPct val="35000"/>
              </a:spcAft>
              <a:defRPr/>
            </a:pPr>
            <a:r>
              <a:rPr lang="en-US" sz="2754">
                <a:solidFill>
                  <a:srgbClr val="FFFFFF"/>
                </a:solidFill>
                <a:latin typeface="Segoe UI"/>
              </a:rPr>
              <a:t>Citizen Developer</a:t>
            </a:r>
          </a:p>
        </p:txBody>
      </p:sp>
      <p:sp>
        <p:nvSpPr>
          <p:cNvPr id="20" name="Oval 19">
            <a:extLst>
              <a:ext uri="{FF2B5EF4-FFF2-40B4-BE49-F238E27FC236}">
                <a16:creationId xmlns:a16="http://schemas.microsoft.com/office/drawing/2014/main" id="{D12D0F6B-6A44-460E-AF6B-F1E17F3257F3}"/>
              </a:ext>
            </a:extLst>
          </p:cNvPr>
          <p:cNvSpPr/>
          <p:nvPr/>
        </p:nvSpPr>
        <p:spPr>
          <a:xfrm>
            <a:off x="420786" y="5448549"/>
            <a:ext cx="714441" cy="714441"/>
          </a:xfrm>
          <a:prstGeom prst="ellipse">
            <a:avLst/>
          </a:prstGeom>
          <a:blipFill dpi="0" rotWithShape="0">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a:stretch>
          </a:blipFill>
          <a:ln w="10795" cap="flat" cmpd="sng" algn="ctr">
            <a:solidFill>
              <a:srgbClr val="00205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8" name="TextBox 7">
            <a:extLst>
              <a:ext uri="{FF2B5EF4-FFF2-40B4-BE49-F238E27FC236}">
                <a16:creationId xmlns:a16="http://schemas.microsoft.com/office/drawing/2014/main" id="{AD7ADAE0-CBC1-467D-8185-12A2E8D082A4}"/>
              </a:ext>
            </a:extLst>
          </p:cNvPr>
          <p:cNvSpPr txBox="1"/>
          <p:nvPr/>
        </p:nvSpPr>
        <p:spPr>
          <a:xfrm flipH="1">
            <a:off x="5325623" y="4363577"/>
            <a:ext cx="6690065" cy="1216312"/>
          </a:xfrm>
          <a:prstGeom prst="rect">
            <a:avLst/>
          </a:prstGeom>
          <a:solidFill>
            <a:srgbClr val="7F7F7F"/>
          </a:solidFill>
        </p:spPr>
        <p:txBody>
          <a:bodyPr wrap="square" lIns="0" tIns="0" rIns="0" bIns="0" rtlCol="0">
            <a:spAutoFit/>
          </a:bodyPr>
          <a:lstStyle/>
          <a:p>
            <a:pPr marL="559558" indent="-373039" defTabSz="932563">
              <a:lnSpc>
                <a:spcPct val="150000"/>
              </a:lnSpc>
              <a:buFont typeface="Wingdings" panose="05000000000000000000" pitchFamily="2" charset="2"/>
              <a:buChar char="§"/>
              <a:defRPr/>
            </a:pPr>
            <a:r>
              <a:rPr lang="en-US" sz="2754" dirty="0">
                <a:solidFill>
                  <a:srgbClr val="FFFFFF"/>
                </a:solidFill>
                <a:latin typeface="Segoe UI"/>
              </a:rPr>
              <a:t>Logic Apps and Event Grid Integration </a:t>
            </a:r>
          </a:p>
          <a:p>
            <a:pPr marL="559558" indent="-373039" defTabSz="932563">
              <a:lnSpc>
                <a:spcPct val="150000"/>
              </a:lnSpc>
              <a:buFont typeface="Wingdings" panose="05000000000000000000" pitchFamily="2" charset="2"/>
              <a:buChar char="§"/>
              <a:defRPr/>
            </a:pPr>
            <a:r>
              <a:rPr lang="en-US" sz="2754" dirty="0">
                <a:solidFill>
                  <a:srgbClr val="FFFFFF"/>
                </a:solidFill>
                <a:latin typeface="Segoe UI"/>
              </a:rPr>
              <a:t>CloudEvents 1</a:t>
            </a:r>
            <a:r>
              <a:rPr lang="en-US" sz="2754" baseline="30000" dirty="0">
                <a:solidFill>
                  <a:srgbClr val="FFFFFF"/>
                </a:solidFill>
                <a:latin typeface="Segoe UI"/>
              </a:rPr>
              <a:t>st</a:t>
            </a:r>
            <a:r>
              <a:rPr lang="en-US" sz="2754" dirty="0">
                <a:solidFill>
                  <a:srgbClr val="FFFFFF"/>
                </a:solidFill>
                <a:latin typeface="Segoe UI"/>
              </a:rPr>
              <a:t> class support </a:t>
            </a:r>
          </a:p>
        </p:txBody>
      </p:sp>
      <p:sp>
        <p:nvSpPr>
          <p:cNvPr id="10" name="Title 1">
            <a:extLst>
              <a:ext uri="{FF2B5EF4-FFF2-40B4-BE49-F238E27FC236}">
                <a16:creationId xmlns:a16="http://schemas.microsoft.com/office/drawing/2014/main" id="{39D8EAF7-1167-4D7A-9AF2-C840129D3AC7}"/>
              </a:ext>
            </a:extLst>
          </p:cNvPr>
          <p:cNvSpPr txBox="1">
            <a:spLocks/>
          </p:cNvSpPr>
          <p:nvPr/>
        </p:nvSpPr>
        <p:spPr>
          <a:xfrm>
            <a:off x="342627" y="139421"/>
            <a:ext cx="10054630" cy="666998"/>
          </a:xfrm>
          <a:prstGeom prst="rect">
            <a:avLst/>
          </a:prstGeom>
        </p:spPr>
        <p:txBody>
          <a:bodyPr>
            <a:normAutofit fontScale="97500"/>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endParaRPr lang="en-US" sz="3672" spc="-51" dirty="0">
              <a:solidFill>
                <a:srgbClr val="1A1A1A">
                  <a:lumMod val="75000"/>
                  <a:lumOff val="25000"/>
                </a:srgbClr>
              </a:solidFill>
              <a:latin typeface="Segoe UI Semibold"/>
            </a:endParaRPr>
          </a:p>
        </p:txBody>
      </p:sp>
    </p:spTree>
    <p:extLst>
      <p:ext uri="{BB962C8B-B14F-4D97-AF65-F5344CB8AC3E}">
        <p14:creationId xmlns:p14="http://schemas.microsoft.com/office/powerpoint/2010/main" val="2028357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6085321-5C05-4E59-84E8-343EDD1629E9}"/>
              </a:ext>
            </a:extLst>
          </p:cNvPr>
          <p:cNvGraphicFramePr>
            <a:graphicFrameLocks noGrp="1"/>
          </p:cNvGraphicFramePr>
          <p:nvPr>
            <p:ph idx="1"/>
            <p:extLst/>
          </p:nvPr>
        </p:nvGraphicFramePr>
        <p:xfrm>
          <a:off x="1190922" y="782817"/>
          <a:ext cx="10054630" cy="5428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0173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190923" y="567700"/>
            <a:ext cx="10054630" cy="1267454"/>
          </a:xfrm>
        </p:spPr>
        <p:txBody>
          <a:bodyPr/>
          <a:lstStyle/>
          <a:p>
            <a:r>
              <a:rPr lang="en-US" dirty="0"/>
              <a:t>Why people love Serverless</a:t>
            </a:r>
            <a:br>
              <a:rPr lang="en-US" dirty="0"/>
            </a:br>
            <a:endParaRPr lang="en-US" dirty="0"/>
          </a:p>
        </p:txBody>
      </p:sp>
      <p:sp>
        <p:nvSpPr>
          <p:cNvPr id="60" name="TextBox 59"/>
          <p:cNvSpPr txBox="1"/>
          <p:nvPr/>
        </p:nvSpPr>
        <p:spPr>
          <a:xfrm>
            <a:off x="1044228" y="3863847"/>
            <a:ext cx="2466396" cy="918009"/>
          </a:xfrm>
          <a:prstGeom prst="rect">
            <a:avLst/>
          </a:prstGeom>
          <a:noFill/>
        </p:spPr>
        <p:txBody>
          <a:bodyPr wrap="square" lIns="87382" tIns="139812" rIns="174764" bIns="139812" rtlCol="0">
            <a:spAutoFit/>
          </a:bodyPr>
          <a:lstStyle/>
          <a:p>
            <a:pPr algn="ctr" defTabSz="1164821">
              <a:lnSpc>
                <a:spcPct val="90000"/>
              </a:lnSpc>
              <a:spcAft>
                <a:spcPts val="562"/>
              </a:spcAft>
              <a:defRPr/>
            </a:pPr>
            <a:r>
              <a:rPr lang="en-US" sz="2250" kern="0" dirty="0">
                <a:gradFill>
                  <a:gsLst>
                    <a:gs pos="1250">
                      <a:srgbClr val="353535"/>
                    </a:gs>
                    <a:gs pos="100000">
                      <a:srgbClr val="353535"/>
                    </a:gs>
                  </a:gsLst>
                  <a:lin ang="5400000" scaled="0"/>
                </a:gradFill>
                <a:latin typeface="Segoe UI Semilight"/>
                <a:cs typeface="Segoe UI"/>
              </a:rPr>
              <a:t>No infrastructure deployment </a:t>
            </a:r>
          </a:p>
        </p:txBody>
      </p:sp>
      <p:grpSp>
        <p:nvGrpSpPr>
          <p:cNvPr id="237" name="Group 236"/>
          <p:cNvGrpSpPr/>
          <p:nvPr/>
        </p:nvGrpSpPr>
        <p:grpSpPr>
          <a:xfrm>
            <a:off x="1471879" y="2276457"/>
            <a:ext cx="1611096" cy="1611097"/>
            <a:chOff x="1799852" y="2349343"/>
            <a:chExt cx="1719478" cy="1719478"/>
          </a:xfrm>
        </p:grpSpPr>
        <p:sp>
          <p:nvSpPr>
            <p:cNvPr id="190" name="Oval 189"/>
            <p:cNvSpPr/>
            <p:nvPr/>
          </p:nvSpPr>
          <p:spPr bwMode="auto">
            <a:xfrm>
              <a:off x="1799852" y="2349343"/>
              <a:ext cx="1719478" cy="1719478"/>
            </a:xfrm>
            <a:prstGeom prst="ellipse">
              <a:avLst/>
            </a:prstGeom>
            <a:solidFill>
              <a:schemeClr val="bg1"/>
            </a:solidFill>
            <a:ln>
              <a:solidFill>
                <a:schemeClr val="tx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53" tIns="137082" rIns="171353" bIns="137082" numCol="1" spcCol="0" rtlCol="0" fromWordArt="0" anchor="t" anchorCtr="0" forceAA="0" compatLnSpc="1">
              <a:prstTxWarp prst="textNoShape">
                <a:avLst/>
              </a:prstTxWarp>
              <a:noAutofit/>
            </a:bodyPr>
            <a:lstStyle/>
            <a:p>
              <a:pPr algn="ctr" defTabSz="873522" fontAlgn="base">
                <a:lnSpc>
                  <a:spcPct val="90000"/>
                </a:lnSpc>
                <a:spcBef>
                  <a:spcPct val="0"/>
                </a:spcBef>
                <a:spcAft>
                  <a:spcPct val="0"/>
                </a:spcAft>
                <a:defRPr/>
              </a:pPr>
              <a:endParaRPr lang="en-US" sz="2250">
                <a:gradFill>
                  <a:gsLst>
                    <a:gs pos="0">
                      <a:srgbClr val="FFFFFF"/>
                    </a:gs>
                    <a:gs pos="100000">
                      <a:srgbClr val="FFFFFF"/>
                    </a:gs>
                  </a:gsLst>
                  <a:lin ang="5400000" scaled="0"/>
                </a:gradFill>
                <a:latin typeface="Segoe UI Semilight"/>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11" name="Line 8"/>
              <p:cNvSpPr>
                <a:spLocks noChangeShapeType="1"/>
              </p:cNvSpPr>
              <p:nvPr/>
            </p:nvSpPr>
            <p:spPr bwMode="auto">
              <a:xfrm flipV="1">
                <a:off x="170" y="123"/>
                <a:ext cx="0" cy="32"/>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2" name="Line 10"/>
              <p:cNvSpPr>
                <a:spLocks noChangeShapeType="1"/>
              </p:cNvSpPr>
              <p:nvPr/>
            </p:nvSpPr>
            <p:spPr bwMode="auto">
              <a:xfrm flipH="1">
                <a:off x="130" y="155"/>
                <a:ext cx="68"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3" name="Line 11"/>
              <p:cNvSpPr>
                <a:spLocks noChangeShapeType="1"/>
              </p:cNvSpPr>
              <p:nvPr/>
            </p:nvSpPr>
            <p:spPr bwMode="auto">
              <a:xfrm flipH="1">
                <a:off x="238" y="82"/>
                <a:ext cx="44"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8" name="Line 12"/>
              <p:cNvSpPr>
                <a:spLocks noChangeShapeType="1"/>
              </p:cNvSpPr>
              <p:nvPr/>
            </p:nvSpPr>
            <p:spPr bwMode="auto">
              <a:xfrm flipH="1">
                <a:off x="238" y="110"/>
                <a:ext cx="44"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31" name="Line 13"/>
              <p:cNvSpPr>
                <a:spLocks noChangeShapeType="1"/>
              </p:cNvSpPr>
              <p:nvPr/>
            </p:nvSpPr>
            <p:spPr bwMode="auto">
              <a:xfrm>
                <a:off x="145" y="58"/>
                <a:ext cx="19" cy="37"/>
              </a:xfrm>
              <a:prstGeom prst="line">
                <a:avLst/>
              </a:prstGeom>
              <a:noFill/>
              <a:ln w="206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grpSp>
      </p:grpSp>
      <p:sp>
        <p:nvSpPr>
          <p:cNvPr id="10" name="TextBox 9"/>
          <p:cNvSpPr txBox="1"/>
          <p:nvPr/>
        </p:nvSpPr>
        <p:spPr>
          <a:xfrm>
            <a:off x="8412230" y="3865584"/>
            <a:ext cx="2548693" cy="1235837"/>
          </a:xfrm>
          <a:prstGeom prst="rect">
            <a:avLst/>
          </a:prstGeom>
          <a:noFill/>
        </p:spPr>
        <p:txBody>
          <a:bodyPr wrap="square" lIns="87382" tIns="139812" rIns="174764" bIns="139812" rtlCol="0">
            <a:spAutoFit/>
          </a:bodyPr>
          <a:lstStyle/>
          <a:p>
            <a:pPr algn="ctr" defTabSz="1164821">
              <a:lnSpc>
                <a:spcPct val="90000"/>
              </a:lnSpc>
              <a:spcAft>
                <a:spcPts val="562"/>
              </a:spcAft>
              <a:defRPr/>
            </a:pPr>
            <a:r>
              <a:rPr lang="en-US" sz="2250" kern="0" dirty="0">
                <a:gradFill>
                  <a:gsLst>
                    <a:gs pos="1250">
                      <a:srgbClr val="353535"/>
                    </a:gs>
                    <a:gs pos="100000">
                      <a:srgbClr val="353535"/>
                    </a:gs>
                  </a:gsLst>
                  <a:lin ang="5400000" scaled="0"/>
                </a:gradFill>
                <a:latin typeface="Segoe UI Semilight"/>
                <a:cs typeface="Segoe UI"/>
              </a:rPr>
              <a:t>Simple Programming Model</a:t>
            </a:r>
          </a:p>
        </p:txBody>
      </p:sp>
      <p:grpSp>
        <p:nvGrpSpPr>
          <p:cNvPr id="250" name="Group 249"/>
          <p:cNvGrpSpPr/>
          <p:nvPr/>
        </p:nvGrpSpPr>
        <p:grpSpPr>
          <a:xfrm>
            <a:off x="8881026" y="2278195"/>
            <a:ext cx="1611097" cy="1611097"/>
            <a:chOff x="5423171" y="2349343"/>
            <a:chExt cx="1719478" cy="1719478"/>
          </a:xfrm>
        </p:grpSpPr>
        <p:sp>
          <p:nvSpPr>
            <p:cNvPr id="195" name="Oval 194"/>
            <p:cNvSpPr/>
            <p:nvPr/>
          </p:nvSpPr>
          <p:spPr bwMode="auto">
            <a:xfrm>
              <a:off x="5423171" y="2349343"/>
              <a:ext cx="1719478" cy="1719478"/>
            </a:xfrm>
            <a:prstGeom prst="ellipse">
              <a:avLst/>
            </a:prstGeom>
            <a:solidFill>
              <a:schemeClr val="bg1"/>
            </a:solidFill>
            <a:ln>
              <a:solidFill>
                <a:schemeClr val="tx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53" tIns="137082" rIns="171353" bIns="137082" numCol="1" spcCol="0" rtlCol="0" fromWordArt="0" anchor="t" anchorCtr="0" forceAA="0" compatLnSpc="1">
              <a:prstTxWarp prst="textNoShape">
                <a:avLst/>
              </a:prstTxWarp>
              <a:noAutofit/>
            </a:bodyPr>
            <a:lstStyle/>
            <a:p>
              <a:pPr algn="ctr" defTabSz="873522" fontAlgn="base">
                <a:lnSpc>
                  <a:spcPct val="90000"/>
                </a:lnSpc>
                <a:spcBef>
                  <a:spcPct val="0"/>
                </a:spcBef>
                <a:spcAft>
                  <a:spcPct val="0"/>
                </a:spcAft>
                <a:defRPr/>
              </a:pPr>
              <a:endParaRPr lang="en-US" sz="22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44" name="Line 20"/>
              <p:cNvSpPr>
                <a:spLocks noChangeShapeType="1"/>
              </p:cNvSpPr>
              <p:nvPr/>
            </p:nvSpPr>
            <p:spPr bwMode="auto">
              <a:xfrm>
                <a:off x="78" y="58"/>
                <a:ext cx="69"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45" name="Line 21"/>
              <p:cNvSpPr>
                <a:spLocks noChangeShapeType="1"/>
              </p:cNvSpPr>
              <p:nvPr/>
            </p:nvSpPr>
            <p:spPr bwMode="auto">
              <a:xfrm>
                <a:off x="78" y="105"/>
                <a:ext cx="69"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46" name="Line 22"/>
              <p:cNvSpPr>
                <a:spLocks noChangeShapeType="1"/>
              </p:cNvSpPr>
              <p:nvPr/>
            </p:nvSpPr>
            <p:spPr bwMode="auto">
              <a:xfrm>
                <a:off x="78" y="154"/>
                <a:ext cx="69"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47" name="Line 23"/>
              <p:cNvSpPr>
                <a:spLocks noChangeShapeType="1"/>
              </p:cNvSpPr>
              <p:nvPr/>
            </p:nvSpPr>
            <p:spPr bwMode="auto">
              <a:xfrm>
                <a:off x="44" y="58"/>
                <a:ext cx="17"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48" name="Line 24"/>
              <p:cNvSpPr>
                <a:spLocks noChangeShapeType="1"/>
              </p:cNvSpPr>
              <p:nvPr/>
            </p:nvSpPr>
            <p:spPr bwMode="auto">
              <a:xfrm>
                <a:off x="44" y="105"/>
                <a:ext cx="17"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49" name="Line 25"/>
              <p:cNvSpPr>
                <a:spLocks noChangeShapeType="1"/>
              </p:cNvSpPr>
              <p:nvPr/>
            </p:nvSpPr>
            <p:spPr bwMode="auto">
              <a:xfrm>
                <a:off x="44" y="154"/>
                <a:ext cx="17" cy="0"/>
              </a:xfrm>
              <a:prstGeom prst="line">
                <a:avLst/>
              </a:prstGeom>
              <a:noFill/>
              <a:ln w="2698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grpSp>
      </p:grpSp>
      <p:sp>
        <p:nvSpPr>
          <p:cNvPr id="61" name="TextBox 60"/>
          <p:cNvSpPr txBox="1"/>
          <p:nvPr/>
        </p:nvSpPr>
        <p:spPr>
          <a:xfrm>
            <a:off x="4712481" y="3856553"/>
            <a:ext cx="2347075" cy="600182"/>
          </a:xfrm>
          <a:prstGeom prst="rect">
            <a:avLst/>
          </a:prstGeom>
          <a:noFill/>
        </p:spPr>
        <p:txBody>
          <a:bodyPr wrap="square" lIns="87382" tIns="139812" rIns="174764" bIns="139812" rtlCol="0">
            <a:spAutoFit/>
          </a:bodyPr>
          <a:lstStyle/>
          <a:p>
            <a:pPr algn="ctr" defTabSz="1164821">
              <a:lnSpc>
                <a:spcPct val="90000"/>
              </a:lnSpc>
              <a:spcAft>
                <a:spcPts val="562"/>
              </a:spcAft>
              <a:defRPr/>
            </a:pPr>
            <a:r>
              <a:rPr lang="en-US" sz="2250" kern="0" dirty="0">
                <a:gradFill>
                  <a:gsLst>
                    <a:gs pos="1250">
                      <a:srgbClr val="353535"/>
                    </a:gs>
                    <a:gs pos="100000">
                      <a:srgbClr val="353535"/>
                    </a:gs>
                  </a:gsLst>
                  <a:lin ang="5400000" scaled="0"/>
                </a:gradFill>
                <a:latin typeface="Segoe UI Semilight"/>
                <a:cs typeface="Segoe UI"/>
              </a:rPr>
              <a:t>Simplified Scale</a:t>
            </a:r>
          </a:p>
        </p:txBody>
      </p:sp>
      <p:grpSp>
        <p:nvGrpSpPr>
          <p:cNvPr id="33" name="Group 32"/>
          <p:cNvGrpSpPr/>
          <p:nvPr/>
        </p:nvGrpSpPr>
        <p:grpSpPr>
          <a:xfrm>
            <a:off x="5087579" y="2222837"/>
            <a:ext cx="1611096" cy="1611097"/>
            <a:chOff x="8982815" y="2349343"/>
            <a:chExt cx="1719478" cy="1719478"/>
          </a:xfrm>
        </p:grpSpPr>
        <p:sp>
          <p:nvSpPr>
            <p:cNvPr id="207" name="Oval 206"/>
            <p:cNvSpPr/>
            <p:nvPr/>
          </p:nvSpPr>
          <p:spPr bwMode="auto">
            <a:xfrm>
              <a:off x="8982815" y="2349343"/>
              <a:ext cx="1719478" cy="1719478"/>
            </a:xfrm>
            <a:prstGeom prst="ellipse">
              <a:avLst/>
            </a:prstGeom>
            <a:solidFill>
              <a:schemeClr val="bg1"/>
            </a:solidFill>
            <a:ln>
              <a:solidFill>
                <a:schemeClr val="tx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53" tIns="137082" rIns="171353" bIns="137082" numCol="1" spcCol="0" rtlCol="0" fromWordArt="0" anchor="t" anchorCtr="0" forceAA="0" compatLnSpc="1">
              <a:prstTxWarp prst="textNoShape">
                <a:avLst/>
              </a:prstTxWarp>
              <a:noAutofit/>
            </a:bodyPr>
            <a:lstStyle/>
            <a:p>
              <a:pPr algn="ctr" defTabSz="873522" fontAlgn="base">
                <a:lnSpc>
                  <a:spcPct val="90000"/>
                </a:lnSpc>
                <a:spcBef>
                  <a:spcPct val="0"/>
                </a:spcBef>
                <a:spcAft>
                  <a:spcPct val="0"/>
                </a:spcAft>
                <a:defRPr/>
              </a:pPr>
              <a:endParaRPr lang="en-US" sz="2250">
                <a:gradFill>
                  <a:gsLst>
                    <a:gs pos="0">
                      <a:srgbClr val="FFFFFF"/>
                    </a:gs>
                    <a:gs pos="100000">
                      <a:srgbClr val="FFFFFF"/>
                    </a:gs>
                  </a:gsLst>
                  <a:lin ang="5400000" scaled="0"/>
                </a:gradFill>
                <a:latin typeface="Segoe UI Semilight"/>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grpSp>
      </p:grpSp>
    </p:spTree>
    <p:extLst>
      <p:ext uri="{BB962C8B-B14F-4D97-AF65-F5344CB8AC3E}">
        <p14:creationId xmlns:p14="http://schemas.microsoft.com/office/powerpoint/2010/main" val="181370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1491" y="-10721"/>
            <a:ext cx="10054630" cy="806448"/>
          </a:xfrm>
        </p:spPr>
        <p:txBody>
          <a:bodyPr/>
          <a:lstStyle/>
          <a:p>
            <a:r>
              <a:rPr lang="en-US" dirty="0"/>
              <a:t>Serverless vs. </a:t>
            </a:r>
            <a:r>
              <a:rPr lang="en-US" dirty="0" err="1"/>
              <a:t>FaaS</a:t>
            </a:r>
            <a:endParaRPr lang="en-US" dirty="0"/>
          </a:p>
        </p:txBody>
      </p:sp>
      <p:grpSp>
        <p:nvGrpSpPr>
          <p:cNvPr id="226" name="Group 225">
            <a:extLst>
              <a:ext uri="{FF2B5EF4-FFF2-40B4-BE49-F238E27FC236}">
                <a16:creationId xmlns:a16="http://schemas.microsoft.com/office/drawing/2014/main" id="{3FE9FEB6-9AAB-49DD-9545-9C4D53086D07}"/>
              </a:ext>
            </a:extLst>
          </p:cNvPr>
          <p:cNvGrpSpPr/>
          <p:nvPr/>
        </p:nvGrpSpPr>
        <p:grpSpPr>
          <a:xfrm>
            <a:off x="2288926" y="1105203"/>
            <a:ext cx="7878828" cy="5564630"/>
            <a:chOff x="2243385" y="1083631"/>
            <a:chExt cx="7725042" cy="5456015"/>
          </a:xfrm>
        </p:grpSpPr>
        <p:sp>
          <p:nvSpPr>
            <p:cNvPr id="10" name="TextBox 9"/>
            <p:cNvSpPr txBox="1"/>
            <p:nvPr/>
          </p:nvSpPr>
          <p:spPr>
            <a:xfrm>
              <a:off x="4242933" y="1492505"/>
              <a:ext cx="1712041" cy="1071292"/>
            </a:xfrm>
            <a:prstGeom prst="rect">
              <a:avLst/>
            </a:prstGeom>
            <a:noFill/>
          </p:spPr>
          <p:txBody>
            <a:bodyPr wrap="square" lIns="87382" tIns="139812" rIns="174764" bIns="139812" rtlCol="0">
              <a:spAutoFit/>
            </a:bodyPr>
            <a:lstStyle/>
            <a:p>
              <a:pPr algn="ctr" defTabSz="1164821">
                <a:lnSpc>
                  <a:spcPct val="90000"/>
                </a:lnSpc>
                <a:spcAft>
                  <a:spcPts val="562"/>
                </a:spcAft>
                <a:defRPr/>
              </a:pPr>
              <a:r>
                <a:rPr lang="en-US" sz="1912" kern="0" dirty="0">
                  <a:gradFill>
                    <a:gsLst>
                      <a:gs pos="1250">
                        <a:srgbClr val="353535"/>
                      </a:gs>
                      <a:gs pos="100000">
                        <a:srgbClr val="353535"/>
                      </a:gs>
                    </a:gsLst>
                    <a:lin ang="5400000" scaled="0"/>
                  </a:gradFill>
                  <a:latin typeface="Segoe UI Semilight"/>
                  <a:cs typeface="Segoe UI"/>
                </a:rPr>
                <a:t>Event-driven, functional programming</a:t>
              </a:r>
            </a:p>
          </p:txBody>
        </p:sp>
        <p:sp>
          <p:nvSpPr>
            <p:cNvPr id="2" name="Rectangle 1">
              <a:extLst>
                <a:ext uri="{FF2B5EF4-FFF2-40B4-BE49-F238E27FC236}">
                  <a16:creationId xmlns:a16="http://schemas.microsoft.com/office/drawing/2014/main" id="{5415DF6D-C0E2-4869-A6A5-3A707C169B78}"/>
                </a:ext>
              </a:extLst>
            </p:cNvPr>
            <p:cNvSpPr/>
            <p:nvPr/>
          </p:nvSpPr>
          <p:spPr>
            <a:xfrm>
              <a:off x="2243385" y="1096744"/>
              <a:ext cx="3642034" cy="2069823"/>
            </a:xfrm>
            <a:prstGeom prst="rect">
              <a:avLst/>
            </a:prstGeom>
            <a:solidFill>
              <a:schemeClr val="accent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74309">
                <a:defRPr/>
              </a:pPr>
              <a:r>
                <a:rPr lang="en-US" sz="3442" dirty="0">
                  <a:solidFill>
                    <a:prstClr val="white"/>
                  </a:solidFill>
                  <a:latin typeface="Calibri" panose="020F0502020204030204"/>
                </a:rPr>
                <a:t> </a:t>
              </a:r>
              <a:r>
                <a:rPr lang="en-US" sz="3264" dirty="0">
                  <a:solidFill>
                    <a:prstClr val="white"/>
                  </a:solidFill>
                  <a:latin typeface="Calibri" panose="020F0502020204030204"/>
                </a:rPr>
                <a:t>“</a:t>
              </a:r>
              <a:r>
                <a:rPr lang="en-US" sz="3264" dirty="0" err="1">
                  <a:solidFill>
                    <a:prstClr val="white"/>
                  </a:solidFill>
                  <a:latin typeface="Calibri" panose="020F0502020204030204"/>
                </a:rPr>
                <a:t>FaaS</a:t>
              </a:r>
              <a:r>
                <a:rPr lang="en-US" sz="3264" dirty="0">
                  <a:solidFill>
                    <a:prstClr val="white"/>
                  </a:solidFill>
                  <a:latin typeface="Calibri" panose="020F0502020204030204"/>
                </a:rPr>
                <a:t>”</a:t>
              </a:r>
            </a:p>
          </p:txBody>
        </p:sp>
        <p:grpSp>
          <p:nvGrpSpPr>
            <p:cNvPr id="15" name="Group 14">
              <a:extLst>
                <a:ext uri="{FF2B5EF4-FFF2-40B4-BE49-F238E27FC236}">
                  <a16:creationId xmlns:a16="http://schemas.microsoft.com/office/drawing/2014/main" id="{31910D45-DA40-4322-ABB2-CEBD87541598}"/>
                </a:ext>
              </a:extLst>
            </p:cNvPr>
            <p:cNvGrpSpPr/>
            <p:nvPr/>
          </p:nvGrpSpPr>
          <p:grpSpPr>
            <a:xfrm>
              <a:off x="2361563" y="1147996"/>
              <a:ext cx="1579649" cy="1579649"/>
              <a:chOff x="10135253" y="954151"/>
              <a:chExt cx="1684959" cy="1684959"/>
            </a:xfrm>
            <a:solidFill>
              <a:srgbClr val="B2C5E7"/>
            </a:solidFill>
          </p:grpSpPr>
          <p:sp>
            <p:nvSpPr>
              <p:cNvPr id="56" name="Oval 55">
                <a:extLst>
                  <a:ext uri="{FF2B5EF4-FFF2-40B4-BE49-F238E27FC236}">
                    <a16:creationId xmlns:a16="http://schemas.microsoft.com/office/drawing/2014/main" id="{6ECB8107-3520-4B8F-A83F-990D20947FE1}"/>
                  </a:ext>
                </a:extLst>
              </p:cNvPr>
              <p:cNvSpPr/>
              <p:nvPr/>
            </p:nvSpPr>
            <p:spPr bwMode="auto">
              <a:xfrm>
                <a:off x="10135253" y="954151"/>
                <a:ext cx="1684959" cy="1684959"/>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53" tIns="137082" rIns="171353" bIns="137082" numCol="1" spcCol="0" rtlCol="0" fromWordArt="0" anchor="t" anchorCtr="0" forceAA="0" compatLnSpc="1">
                <a:prstTxWarp prst="textNoShape">
                  <a:avLst/>
                </a:prstTxWarp>
                <a:noAutofit/>
              </a:bodyPr>
              <a:lstStyle/>
              <a:p>
                <a:pPr algn="ctr" defTabSz="873522" fontAlgn="base">
                  <a:lnSpc>
                    <a:spcPct val="90000"/>
                  </a:lnSpc>
                  <a:spcBef>
                    <a:spcPct val="0"/>
                  </a:spcBef>
                  <a:spcAft>
                    <a:spcPct val="0"/>
                  </a:spcAft>
                  <a:defRPr/>
                </a:pPr>
                <a:endParaRPr lang="en-US" sz="22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CB373D87-2BFC-44C4-A93C-07262649FA25}"/>
                  </a:ext>
                </a:extLst>
              </p:cNvPr>
              <p:cNvSpPr txBox="1"/>
              <p:nvPr/>
            </p:nvSpPr>
            <p:spPr>
              <a:xfrm>
                <a:off x="10248034" y="1455453"/>
                <a:ext cx="1437613" cy="712175"/>
              </a:xfrm>
              <a:prstGeom prst="rect">
                <a:avLst/>
              </a:prstGeom>
              <a:grpFill/>
            </p:spPr>
            <p:txBody>
              <a:bodyPr wrap="square" rtlCol="0">
                <a:spAutoFit/>
              </a:bodyPr>
              <a:lstStyle/>
              <a:p>
                <a:pPr defTabSz="874309">
                  <a:defRPr/>
                </a:pPr>
                <a:r>
                  <a:rPr lang="en-US" sz="3825" i="1" dirty="0">
                    <a:solidFill>
                      <a:srgbClr val="4472C4"/>
                    </a:solidFill>
                    <a:latin typeface="Courier New" panose="02070309020205020404" pitchFamily="49" charset="0"/>
                    <a:cs typeface="Courier New" panose="02070309020205020404" pitchFamily="49" charset="0"/>
                  </a:rPr>
                  <a:t>f(x)</a:t>
                </a:r>
              </a:p>
            </p:txBody>
          </p:sp>
        </p:grpSp>
        <p:grpSp>
          <p:nvGrpSpPr>
            <p:cNvPr id="6" name="Group 5">
              <a:extLst>
                <a:ext uri="{FF2B5EF4-FFF2-40B4-BE49-F238E27FC236}">
                  <a16:creationId xmlns:a16="http://schemas.microsoft.com/office/drawing/2014/main" id="{A76A3DFF-B7FE-4C59-A727-33DB431AA043}"/>
                </a:ext>
              </a:extLst>
            </p:cNvPr>
            <p:cNvGrpSpPr/>
            <p:nvPr/>
          </p:nvGrpSpPr>
          <p:grpSpPr>
            <a:xfrm>
              <a:off x="5232284" y="3444889"/>
              <a:ext cx="1579649" cy="1579649"/>
              <a:chOff x="9839997" y="207678"/>
              <a:chExt cx="1684959" cy="1684959"/>
            </a:xfrm>
          </p:grpSpPr>
          <p:sp>
            <p:nvSpPr>
              <p:cNvPr id="95" name="Oval 94">
                <a:extLst>
                  <a:ext uri="{FF2B5EF4-FFF2-40B4-BE49-F238E27FC236}">
                    <a16:creationId xmlns:a16="http://schemas.microsoft.com/office/drawing/2014/main" id="{12A49869-273D-4E8C-9ED3-9DF662CEA778}"/>
                  </a:ext>
                </a:extLst>
              </p:cNvPr>
              <p:cNvSpPr/>
              <p:nvPr/>
            </p:nvSpPr>
            <p:spPr bwMode="auto">
              <a:xfrm>
                <a:off x="9839997" y="207678"/>
                <a:ext cx="1684959" cy="1684959"/>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53" tIns="137082" rIns="171353" bIns="137082" numCol="1" spcCol="0" rtlCol="0" fromWordArt="0" anchor="t" anchorCtr="0" forceAA="0" compatLnSpc="1">
                <a:prstTxWarp prst="textNoShape">
                  <a:avLst/>
                </a:prstTxWarp>
                <a:noAutofit/>
              </a:bodyPr>
              <a:lstStyle/>
              <a:p>
                <a:pPr algn="ctr" defTabSz="873522" fontAlgn="base">
                  <a:lnSpc>
                    <a:spcPct val="90000"/>
                  </a:lnSpc>
                  <a:spcBef>
                    <a:spcPct val="0"/>
                  </a:spcBef>
                  <a:spcAft>
                    <a:spcPct val="0"/>
                  </a:spcAft>
                  <a:defRPr/>
                </a:pPr>
                <a:endParaRPr lang="en-US" sz="22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p:cNvGrpSpPr/>
              <p:nvPr/>
            </p:nvGrpSpPr>
            <p:grpSpPr>
              <a:xfrm>
                <a:off x="10329532" y="765917"/>
                <a:ext cx="698134" cy="601739"/>
                <a:chOff x="6093204" y="2914441"/>
                <a:chExt cx="379412" cy="327025"/>
              </a:xfrm>
              <a:solidFill>
                <a:schemeClr val="accent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noFill/>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noFill/>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grpSp>
        </p:grpSp>
        <p:grpSp>
          <p:nvGrpSpPr>
            <p:cNvPr id="12" name="Group 11">
              <a:extLst>
                <a:ext uri="{FF2B5EF4-FFF2-40B4-BE49-F238E27FC236}">
                  <a16:creationId xmlns:a16="http://schemas.microsoft.com/office/drawing/2014/main" id="{0EFD5D52-4A7F-405B-934C-F6A6FCD0F10B}"/>
                </a:ext>
              </a:extLst>
            </p:cNvPr>
            <p:cNvGrpSpPr/>
            <p:nvPr/>
          </p:nvGrpSpPr>
          <p:grpSpPr>
            <a:xfrm>
              <a:off x="2363012" y="3444890"/>
              <a:ext cx="2418255" cy="2509342"/>
              <a:chOff x="1351472" y="1879374"/>
              <a:chExt cx="2579472" cy="2676631"/>
            </a:xfrm>
          </p:grpSpPr>
          <p:grpSp>
            <p:nvGrpSpPr>
              <p:cNvPr id="9" name="Group 8">
                <a:extLst>
                  <a:ext uri="{FF2B5EF4-FFF2-40B4-BE49-F238E27FC236}">
                    <a16:creationId xmlns:a16="http://schemas.microsoft.com/office/drawing/2014/main" id="{8D7E94D9-CDCD-4EE3-A120-282AE38FE9E5}"/>
                  </a:ext>
                </a:extLst>
              </p:cNvPr>
              <p:cNvGrpSpPr/>
              <p:nvPr/>
            </p:nvGrpSpPr>
            <p:grpSpPr>
              <a:xfrm>
                <a:off x="1351472" y="1879374"/>
                <a:ext cx="2579472" cy="2676631"/>
                <a:chOff x="1373244" y="1879374"/>
                <a:chExt cx="2579472" cy="2676631"/>
              </a:xfrm>
            </p:grpSpPr>
            <p:sp>
              <p:nvSpPr>
                <p:cNvPr id="60" name="TextBox 59"/>
                <p:cNvSpPr txBox="1"/>
                <p:nvPr/>
              </p:nvSpPr>
              <p:spPr>
                <a:xfrm>
                  <a:off x="1373244" y="3595908"/>
                  <a:ext cx="2579472" cy="960097"/>
                </a:xfrm>
                <a:prstGeom prst="rect">
                  <a:avLst/>
                </a:prstGeom>
                <a:noFill/>
              </p:spPr>
              <p:txBody>
                <a:bodyPr wrap="square" lIns="87382" tIns="139812" rIns="174764" bIns="139812" rtlCol="0">
                  <a:spAutoFit/>
                </a:bodyPr>
                <a:lstStyle/>
                <a:p>
                  <a:pPr algn="ctr" defTabSz="1164821">
                    <a:lnSpc>
                      <a:spcPct val="90000"/>
                    </a:lnSpc>
                    <a:spcAft>
                      <a:spcPts val="562"/>
                    </a:spcAft>
                    <a:defRPr/>
                  </a:pPr>
                  <a:r>
                    <a:rPr lang="en-US" sz="2250" kern="0" dirty="0">
                      <a:gradFill>
                        <a:gsLst>
                          <a:gs pos="1250">
                            <a:srgbClr val="353535"/>
                          </a:gs>
                          <a:gs pos="100000">
                            <a:srgbClr val="353535"/>
                          </a:gs>
                        </a:gsLst>
                        <a:lin ang="5400000" scaled="0"/>
                      </a:gradFill>
                      <a:latin typeface="Segoe UI Semilight"/>
                      <a:cs typeface="Segoe UI"/>
                    </a:rPr>
                    <a:t>Abstraction </a:t>
                  </a:r>
                  <a:br>
                    <a:rPr lang="en-US" sz="2250" kern="0" dirty="0">
                      <a:gradFill>
                        <a:gsLst>
                          <a:gs pos="1250">
                            <a:srgbClr val="353535"/>
                          </a:gs>
                          <a:gs pos="100000">
                            <a:srgbClr val="353535"/>
                          </a:gs>
                        </a:gsLst>
                        <a:lin ang="5400000" scaled="0"/>
                      </a:gradFill>
                      <a:latin typeface="Segoe UI Semilight"/>
                      <a:cs typeface="Segoe UI"/>
                    </a:rPr>
                  </a:br>
                  <a:r>
                    <a:rPr lang="en-US" sz="2250" kern="0" dirty="0">
                      <a:gradFill>
                        <a:gsLst>
                          <a:gs pos="1250">
                            <a:srgbClr val="353535"/>
                          </a:gs>
                          <a:gs pos="100000">
                            <a:srgbClr val="353535"/>
                          </a:gs>
                        </a:gsLst>
                        <a:lin ang="5400000" scaled="0"/>
                      </a:gradFill>
                      <a:latin typeface="Segoe UI Semilight"/>
                      <a:cs typeface="Segoe UI"/>
                    </a:rPr>
                    <a:t>of servers</a:t>
                  </a:r>
                </a:p>
              </p:txBody>
            </p:sp>
            <p:sp>
              <p:nvSpPr>
                <p:cNvPr id="190" name="Oval 189"/>
                <p:cNvSpPr/>
                <p:nvPr/>
              </p:nvSpPr>
              <p:spPr bwMode="auto">
                <a:xfrm>
                  <a:off x="1788894" y="1879374"/>
                  <a:ext cx="1684959" cy="1684959"/>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53" tIns="137082" rIns="171353" bIns="137082" numCol="1" spcCol="0" rtlCol="0" fromWordArt="0" anchor="t" anchorCtr="0" forceAA="0" compatLnSpc="1">
                  <a:prstTxWarp prst="textNoShape">
                    <a:avLst/>
                  </a:prstTxWarp>
                  <a:noAutofit/>
                </a:bodyPr>
                <a:lstStyle/>
                <a:p>
                  <a:pPr algn="ctr" defTabSz="873522" fontAlgn="base">
                    <a:lnSpc>
                      <a:spcPct val="90000"/>
                    </a:lnSpc>
                    <a:spcBef>
                      <a:spcPct val="0"/>
                    </a:spcBef>
                    <a:spcAft>
                      <a:spcPct val="0"/>
                    </a:spcAft>
                    <a:defRPr/>
                  </a:pPr>
                  <a:endParaRPr lang="en-US" sz="22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18536" y="2270304"/>
                  <a:ext cx="551111" cy="884072"/>
                  <a:chOff x="6" y="12"/>
                  <a:chExt cx="192" cy="308"/>
                </a:xfrm>
                <a:solidFill>
                  <a:schemeClr val="bg1"/>
                </a:solidFill>
              </p:grpSpPr>
              <p:sp>
                <p:nvSpPr>
                  <p:cNvPr id="210" name="Rectangle 209"/>
                  <p:cNvSpPr>
                    <a:spLocks noChangeArrowheads="1"/>
                  </p:cNvSpPr>
                  <p:nvPr/>
                </p:nvSpPr>
                <p:spPr bwMode="auto">
                  <a:xfrm>
                    <a:off x="28" y="12"/>
                    <a:ext cx="170" cy="308"/>
                  </a:xfrm>
                  <a:prstGeom prst="rect">
                    <a:avLst/>
                  </a:prstGeom>
                  <a:grpFill/>
                  <a:ln w="25400" cap="flat">
                    <a:solidFill>
                      <a:schemeClr val="accent1"/>
                    </a:solidFill>
                    <a:prstDash val="solid"/>
                    <a:miter lim="800000"/>
                    <a:headEnd/>
                    <a:tailEnd/>
                  </a:ln>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11" name="Rectangle 210"/>
                  <p:cNvSpPr>
                    <a:spLocks noChangeArrowheads="1"/>
                  </p:cNvSpPr>
                  <p:nvPr/>
                </p:nvSpPr>
                <p:spPr bwMode="auto">
                  <a:xfrm>
                    <a:off x="53" y="35"/>
                    <a:ext cx="120" cy="32"/>
                  </a:xfrm>
                  <a:prstGeom prst="rect">
                    <a:avLst/>
                  </a:prstGeom>
                  <a:grpFill/>
                  <a:ln w="25400" cap="flat">
                    <a:solidFill>
                      <a:schemeClr val="accent1"/>
                    </a:solidFill>
                    <a:prstDash val="solid"/>
                    <a:miter lim="800000"/>
                    <a:headEnd/>
                    <a:tailEnd/>
                  </a:ln>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12" name="Rectangle 211"/>
                  <p:cNvSpPr>
                    <a:spLocks noChangeArrowheads="1"/>
                  </p:cNvSpPr>
                  <p:nvPr/>
                </p:nvSpPr>
                <p:spPr bwMode="auto">
                  <a:xfrm>
                    <a:off x="53" y="100"/>
                    <a:ext cx="120" cy="32"/>
                  </a:xfrm>
                  <a:prstGeom prst="rect">
                    <a:avLst/>
                  </a:prstGeom>
                  <a:grpFill/>
                  <a:ln w="25400" cap="flat">
                    <a:solidFill>
                      <a:schemeClr val="accent1"/>
                    </a:solidFill>
                    <a:prstDash val="solid"/>
                    <a:miter lim="800000"/>
                    <a:headEnd/>
                    <a:tailEnd/>
                  </a:ln>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13" name="Rectangle 212"/>
                  <p:cNvSpPr>
                    <a:spLocks noChangeArrowheads="1"/>
                  </p:cNvSpPr>
                  <p:nvPr/>
                </p:nvSpPr>
                <p:spPr bwMode="auto">
                  <a:xfrm>
                    <a:off x="53" y="166"/>
                    <a:ext cx="120" cy="32"/>
                  </a:xfrm>
                  <a:prstGeom prst="rect">
                    <a:avLst/>
                  </a:prstGeom>
                  <a:grpFill/>
                  <a:ln w="25400" cap="flat">
                    <a:solidFill>
                      <a:schemeClr val="accent1"/>
                    </a:solidFill>
                    <a:prstDash val="solid"/>
                    <a:miter lim="800000"/>
                    <a:headEnd/>
                    <a:tailEnd/>
                  </a:ln>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accent1"/>
                    </a:solidFill>
                    <a:prstDash val="solid"/>
                    <a:miter lim="800000"/>
                    <a:headEnd/>
                    <a:tailEnd/>
                  </a:ln>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accent1"/>
                    </a:solidFill>
                    <a:prstDash val="solid"/>
                    <a:miter lim="800000"/>
                    <a:headEnd/>
                    <a:tailEnd/>
                  </a:ln>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16" name="Oval 215"/>
                  <p:cNvSpPr>
                    <a:spLocks noChangeArrowheads="1"/>
                  </p:cNvSpPr>
                  <p:nvPr/>
                </p:nvSpPr>
                <p:spPr bwMode="auto">
                  <a:xfrm>
                    <a:off x="53" y="263"/>
                    <a:ext cx="26" cy="26"/>
                  </a:xfrm>
                  <a:prstGeom prst="ellipse">
                    <a:avLst/>
                  </a:prstGeom>
                  <a:grpFill/>
                  <a:ln w="25400" cap="flat">
                    <a:solidFill>
                      <a:schemeClr val="accent1"/>
                    </a:solidFill>
                    <a:prstDash val="solid"/>
                    <a:miter lim="800000"/>
                    <a:headEnd/>
                    <a:tailEnd/>
                  </a:ln>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17" name="Oval 216"/>
                  <p:cNvSpPr>
                    <a:spLocks noChangeArrowheads="1"/>
                  </p:cNvSpPr>
                  <p:nvPr/>
                </p:nvSpPr>
                <p:spPr bwMode="auto">
                  <a:xfrm>
                    <a:off x="100" y="263"/>
                    <a:ext cx="26" cy="26"/>
                  </a:xfrm>
                  <a:prstGeom prst="ellipse">
                    <a:avLst/>
                  </a:prstGeom>
                  <a:grpFill/>
                  <a:ln w="25400" cap="flat">
                    <a:solidFill>
                      <a:schemeClr val="accent1"/>
                    </a:solidFill>
                    <a:prstDash val="solid"/>
                    <a:miter lim="800000"/>
                    <a:headEnd/>
                    <a:tailEnd/>
                  </a:ln>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sp>
                <p:nvSpPr>
                  <p:cNvPr id="218" name="Rectangle 217"/>
                  <p:cNvSpPr>
                    <a:spLocks noChangeArrowheads="1"/>
                  </p:cNvSpPr>
                  <p:nvPr/>
                </p:nvSpPr>
                <p:spPr bwMode="auto">
                  <a:xfrm>
                    <a:off x="149" y="263"/>
                    <a:ext cx="24" cy="24"/>
                  </a:xfrm>
                  <a:prstGeom prst="rect">
                    <a:avLst/>
                  </a:prstGeom>
                  <a:grpFill/>
                  <a:ln w="25400" cap="flat">
                    <a:solidFill>
                      <a:schemeClr val="accent1"/>
                    </a:solidFill>
                    <a:prstDash val="solid"/>
                    <a:miter lim="800000"/>
                    <a:headEnd/>
                    <a:tailEnd/>
                  </a:ln>
                  <a:extLst/>
                </p:spPr>
                <p:txBody>
                  <a:bodyPr vert="horz" wrap="square" lIns="85676" tIns="42838" rIns="85676" bIns="42838" numCol="1" anchor="t" anchorCtr="0" compatLnSpc="1">
                    <a:prstTxWarp prst="textNoShape">
                      <a:avLst/>
                    </a:prstTxWarp>
                  </a:bodyPr>
                  <a:lstStyle/>
                  <a:p>
                    <a:pPr defTabSz="873775">
                      <a:defRPr/>
                    </a:pPr>
                    <a:endParaRPr lang="en-US" sz="1688">
                      <a:solidFill>
                        <a:srgbClr val="353535"/>
                      </a:solidFill>
                      <a:latin typeface="Segoe UI Semilight"/>
                    </a:endParaRPr>
                  </a:p>
                </p:txBody>
              </p:sp>
            </p:grpSp>
          </p:grpSp>
          <p:sp>
            <p:nvSpPr>
              <p:cNvPr id="29" name="Rectangle 28"/>
              <p:cNvSpPr/>
              <p:nvPr/>
            </p:nvSpPr>
            <p:spPr bwMode="auto">
              <a:xfrm>
                <a:off x="2514342" y="2245102"/>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19" name="Rectangle 218"/>
              <p:cNvSpPr/>
              <p:nvPr/>
            </p:nvSpPr>
            <p:spPr bwMode="auto">
              <a:xfrm>
                <a:off x="2690885" y="2241064"/>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20" name="Rectangle 219"/>
              <p:cNvSpPr/>
              <p:nvPr/>
            </p:nvSpPr>
            <p:spPr bwMode="auto">
              <a:xfrm>
                <a:off x="2766333" y="2238729"/>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21" name="Rectangle 220"/>
              <p:cNvSpPr/>
              <p:nvPr/>
            </p:nvSpPr>
            <p:spPr bwMode="auto">
              <a:xfrm>
                <a:off x="2833606" y="2242309"/>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22" name="Rectangle 221"/>
              <p:cNvSpPr/>
              <p:nvPr/>
            </p:nvSpPr>
            <p:spPr bwMode="auto">
              <a:xfrm>
                <a:off x="2760183" y="2314139"/>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23" name="Rectangle 222"/>
              <p:cNvSpPr/>
              <p:nvPr/>
            </p:nvSpPr>
            <p:spPr bwMode="auto">
              <a:xfrm>
                <a:off x="2687847" y="2302472"/>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24" name="Rectangle 223"/>
              <p:cNvSpPr/>
              <p:nvPr/>
            </p:nvSpPr>
            <p:spPr bwMode="auto">
              <a:xfrm>
                <a:off x="2762518" y="2379377"/>
                <a:ext cx="56098" cy="70980"/>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25" name="Rectangle 224"/>
              <p:cNvSpPr/>
              <p:nvPr/>
            </p:nvSpPr>
            <p:spPr bwMode="auto">
              <a:xfrm>
                <a:off x="2600649" y="2238178"/>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27" name="Rectangle 226"/>
              <p:cNvSpPr/>
              <p:nvPr/>
            </p:nvSpPr>
            <p:spPr bwMode="auto">
              <a:xfrm>
                <a:off x="2845669" y="2313398"/>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28" name="Rectangle 227"/>
              <p:cNvSpPr/>
              <p:nvPr/>
            </p:nvSpPr>
            <p:spPr bwMode="auto">
              <a:xfrm>
                <a:off x="2844893" y="2390404"/>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29" name="Rectangle 228"/>
              <p:cNvSpPr/>
              <p:nvPr/>
            </p:nvSpPr>
            <p:spPr bwMode="auto">
              <a:xfrm>
                <a:off x="2840996" y="2473856"/>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30" name="Rectangle 229"/>
              <p:cNvSpPr/>
              <p:nvPr/>
            </p:nvSpPr>
            <p:spPr bwMode="auto">
              <a:xfrm>
                <a:off x="2840996" y="2564966"/>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31" name="Rectangle 230"/>
              <p:cNvSpPr/>
              <p:nvPr/>
            </p:nvSpPr>
            <p:spPr bwMode="auto">
              <a:xfrm>
                <a:off x="2686595" y="2401315"/>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32" name="Rectangle 231"/>
              <p:cNvSpPr/>
              <p:nvPr/>
            </p:nvSpPr>
            <p:spPr bwMode="auto">
              <a:xfrm>
                <a:off x="2723771" y="2498681"/>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33" name="Rectangle 232"/>
              <p:cNvSpPr/>
              <p:nvPr/>
            </p:nvSpPr>
            <p:spPr bwMode="auto">
              <a:xfrm>
                <a:off x="2765160" y="2532957"/>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34" name="Rectangle 233"/>
              <p:cNvSpPr/>
              <p:nvPr/>
            </p:nvSpPr>
            <p:spPr bwMode="auto">
              <a:xfrm>
                <a:off x="2650098" y="2497716"/>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35" name="Rectangle 234"/>
              <p:cNvSpPr/>
              <p:nvPr/>
            </p:nvSpPr>
            <p:spPr bwMode="auto">
              <a:xfrm>
                <a:off x="2600648" y="2297063"/>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sp>
            <p:nvSpPr>
              <p:cNvPr id="236" name="Rectangle 235"/>
              <p:cNvSpPr/>
              <p:nvPr/>
            </p:nvSpPr>
            <p:spPr bwMode="auto">
              <a:xfrm>
                <a:off x="2605956" y="2408735"/>
                <a:ext cx="56098" cy="56098"/>
              </a:xfrm>
              <a:prstGeom prst="rect">
                <a:avLst/>
              </a:prstGeom>
              <a:solidFill>
                <a:schemeClr val="bg1"/>
              </a:solidFill>
              <a:ln w="26988" cap="flat">
                <a:solidFill>
                  <a:schemeClr val="accent1"/>
                </a:solidFill>
                <a:prstDash val="solid"/>
                <a:miter lim="800000"/>
                <a:headEnd/>
                <a:tailEnd/>
              </a:ln>
            </p:spPr>
            <p:txBody>
              <a:bodyPr vert="horz" wrap="square" lIns="85676" tIns="42838" rIns="85676" bIns="42838" numCol="1" anchor="t" anchorCtr="0" compatLnSpc="1">
                <a:prstTxWarp prst="textNoShape">
                  <a:avLst/>
                </a:prstTxWarp>
              </a:bodyPr>
              <a:lstStyle/>
              <a:p>
                <a:pPr defTabSz="873775">
                  <a:defRPr/>
                </a:pPr>
                <a:endParaRPr lang="en-US" sz="1688" err="1">
                  <a:solidFill>
                    <a:srgbClr val="353535"/>
                  </a:solidFill>
                  <a:latin typeface="Segoe UI Semilight"/>
                </a:endParaRPr>
              </a:p>
            </p:txBody>
          </p:sp>
        </p:grpSp>
        <p:grpSp>
          <p:nvGrpSpPr>
            <p:cNvPr id="7" name="Group 6">
              <a:extLst>
                <a:ext uri="{FF2B5EF4-FFF2-40B4-BE49-F238E27FC236}">
                  <a16:creationId xmlns:a16="http://schemas.microsoft.com/office/drawing/2014/main" id="{19DEA66D-8C4E-47AB-9926-DD0860CDB4EC}"/>
                </a:ext>
              </a:extLst>
            </p:cNvPr>
            <p:cNvGrpSpPr/>
            <p:nvPr/>
          </p:nvGrpSpPr>
          <p:grpSpPr>
            <a:xfrm>
              <a:off x="7535176" y="3429000"/>
              <a:ext cx="2301263" cy="2225529"/>
              <a:chOff x="4709773" y="1879374"/>
              <a:chExt cx="2454680" cy="2373898"/>
            </a:xfrm>
          </p:grpSpPr>
          <p:sp>
            <p:nvSpPr>
              <p:cNvPr id="207" name="Oval 206"/>
              <p:cNvSpPr/>
              <p:nvPr/>
            </p:nvSpPr>
            <p:spPr bwMode="auto">
              <a:xfrm>
                <a:off x="5094631" y="1879374"/>
                <a:ext cx="1684959" cy="1684959"/>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53" tIns="137082" rIns="171353" bIns="137082" numCol="1" spcCol="0" rtlCol="0" fromWordArt="0" anchor="t" anchorCtr="0" forceAA="0" compatLnSpc="1">
                <a:prstTxWarp prst="textNoShape">
                  <a:avLst/>
                </a:prstTxWarp>
                <a:noAutofit/>
              </a:bodyPr>
              <a:lstStyle/>
              <a:p>
                <a:pPr algn="ctr" defTabSz="873522" fontAlgn="base">
                  <a:lnSpc>
                    <a:spcPct val="90000"/>
                  </a:lnSpc>
                  <a:spcBef>
                    <a:spcPct val="0"/>
                  </a:spcBef>
                  <a:spcAft>
                    <a:spcPct val="0"/>
                  </a:spcAft>
                  <a:defRPr/>
                </a:pPr>
                <a:endParaRPr lang="en-US" sz="2250">
                  <a:gradFill>
                    <a:gsLst>
                      <a:gs pos="0">
                        <a:srgbClr val="FFFFFF"/>
                      </a:gs>
                      <a:gs pos="100000">
                        <a:srgbClr val="FFFFFF"/>
                      </a:gs>
                    </a:gsLst>
                    <a:lin ang="5400000" scaled="0"/>
                  </a:gradFill>
                  <a:latin typeface="Segoe UI Semilight"/>
                  <a:cs typeface="Segoe UI" pitchFamily="34" charset="0"/>
                </a:endParaRPr>
              </a:p>
            </p:txBody>
          </p:sp>
          <p:sp>
            <p:nvSpPr>
              <p:cNvPr id="61" name="TextBox 60"/>
              <p:cNvSpPr txBox="1"/>
              <p:nvPr/>
            </p:nvSpPr>
            <p:spPr>
              <a:xfrm>
                <a:off x="4709773" y="3625574"/>
                <a:ext cx="2454680" cy="627698"/>
              </a:xfrm>
              <a:prstGeom prst="rect">
                <a:avLst/>
              </a:prstGeom>
              <a:noFill/>
            </p:spPr>
            <p:txBody>
              <a:bodyPr wrap="square" lIns="87382" tIns="139812" rIns="174764" bIns="139812" rtlCol="0">
                <a:spAutoFit/>
              </a:bodyPr>
              <a:lstStyle/>
              <a:p>
                <a:pPr algn="ctr" defTabSz="1164821">
                  <a:lnSpc>
                    <a:spcPct val="90000"/>
                  </a:lnSpc>
                  <a:spcAft>
                    <a:spcPts val="562"/>
                  </a:spcAft>
                  <a:defRPr/>
                </a:pPr>
                <a:r>
                  <a:rPr lang="en-US" sz="2250" kern="0" dirty="0">
                    <a:gradFill>
                      <a:gsLst>
                        <a:gs pos="1250">
                          <a:srgbClr val="353535"/>
                        </a:gs>
                        <a:gs pos="100000">
                          <a:srgbClr val="353535"/>
                        </a:gs>
                      </a:gsLst>
                      <a:lin ang="5400000" scaled="0"/>
                    </a:gradFill>
                    <a:latin typeface="Segoe UI Semilight"/>
                    <a:cs typeface="Segoe UI"/>
                  </a:rPr>
                  <a:t>Micro-billing</a:t>
                </a:r>
              </a:p>
            </p:txBody>
          </p:sp>
          <p:sp>
            <p:nvSpPr>
              <p:cNvPr id="77" name="Oval 76">
                <a:extLst>
                  <a:ext uri="{FF2B5EF4-FFF2-40B4-BE49-F238E27FC236}">
                    <a16:creationId xmlns:a16="http://schemas.microsoft.com/office/drawing/2014/main" id="{F06FD57F-EC6A-4E7F-967B-F9071BDD4E4C}"/>
                  </a:ext>
                </a:extLst>
              </p:cNvPr>
              <p:cNvSpPr/>
              <p:nvPr/>
            </p:nvSpPr>
            <p:spPr bwMode="auto">
              <a:xfrm>
                <a:off x="5604516" y="2443668"/>
                <a:ext cx="665188" cy="665188"/>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53" tIns="137082" rIns="171353" bIns="137082" numCol="1" spcCol="0" rtlCol="0" fromWordArt="0" anchor="t" anchorCtr="0" forceAA="0" compatLnSpc="1">
                <a:prstTxWarp prst="textNoShape">
                  <a:avLst/>
                </a:prstTxWarp>
                <a:noAutofit/>
              </a:bodyPr>
              <a:lstStyle/>
              <a:p>
                <a:pPr algn="ctr" defTabSz="873522" fontAlgn="base">
                  <a:lnSpc>
                    <a:spcPct val="90000"/>
                  </a:lnSpc>
                  <a:spcBef>
                    <a:spcPct val="0"/>
                  </a:spcBef>
                  <a:spcAft>
                    <a:spcPct val="0"/>
                  </a:spcAft>
                  <a:defRPr/>
                </a:pPr>
                <a:endParaRPr lang="en-US" sz="22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377C53B0-A829-481A-9C04-3CA1253DA262}"/>
                </a:ext>
              </a:extLst>
            </p:cNvPr>
            <p:cNvGrpSpPr/>
            <p:nvPr/>
          </p:nvGrpSpPr>
          <p:grpSpPr>
            <a:xfrm>
              <a:off x="8424436" y="4411969"/>
              <a:ext cx="193020" cy="193020"/>
              <a:chOff x="9557575" y="3419337"/>
              <a:chExt cx="210076" cy="210076"/>
            </a:xfrm>
          </p:grpSpPr>
          <p:sp>
            <p:nvSpPr>
              <p:cNvPr id="11" name="Oval 10">
                <a:extLst>
                  <a:ext uri="{FF2B5EF4-FFF2-40B4-BE49-F238E27FC236}">
                    <a16:creationId xmlns:a16="http://schemas.microsoft.com/office/drawing/2014/main" id="{3E454022-C08D-423D-929C-18A12777C9F8}"/>
                  </a:ext>
                </a:extLst>
              </p:cNvPr>
              <p:cNvSpPr/>
              <p:nvPr/>
            </p:nvSpPr>
            <p:spPr bwMode="auto">
              <a:xfrm>
                <a:off x="9605529" y="3441872"/>
                <a:ext cx="162122" cy="1621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77" tIns="137101" rIns="171377" bIns="137101" numCol="1" spcCol="0" rtlCol="0" fromWordArt="0" anchor="t" anchorCtr="0" forceAA="0" compatLnSpc="1">
                <a:prstTxWarp prst="textNoShape">
                  <a:avLst/>
                </a:prstTxWarp>
                <a:noAutofit/>
              </a:bodyPr>
              <a:lstStyle/>
              <a:p>
                <a:pPr algn="ctr" defTabSz="873689" fontAlgn="base">
                  <a:lnSpc>
                    <a:spcPct val="90000"/>
                  </a:lnSpc>
                  <a:spcBef>
                    <a:spcPct val="0"/>
                  </a:spcBef>
                  <a:spcAft>
                    <a:spcPct val="0"/>
                  </a:spcAft>
                  <a:defRPr/>
                </a:pPr>
                <a:endParaRPr lang="en-US" sz="22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A9980C7E-C44D-4D9C-9F95-CA7C86AC9727}"/>
                  </a:ext>
                </a:extLst>
              </p:cNvPr>
              <p:cNvSpPr>
                <a:spLocks noChangeAspect="1"/>
              </p:cNvSpPr>
              <p:nvPr/>
            </p:nvSpPr>
            <p:spPr bwMode="auto">
              <a:xfrm>
                <a:off x="9557575" y="3419337"/>
                <a:ext cx="210076" cy="210076"/>
              </a:xfrm>
              <a:custGeom>
                <a:avLst/>
                <a:gdLst>
                  <a:gd name="connsiteX0" fmla="*/ 110238 w 210076"/>
                  <a:gd name="connsiteY0" fmla="*/ 116562 h 210076"/>
                  <a:gd name="connsiteX1" fmla="*/ 125486 w 210076"/>
                  <a:gd name="connsiteY1" fmla="*/ 135217 h 210076"/>
                  <a:gd name="connsiteX2" fmla="*/ 110238 w 210076"/>
                  <a:gd name="connsiteY2" fmla="*/ 151092 h 210076"/>
                  <a:gd name="connsiteX3" fmla="*/ 99207 w 210076"/>
                  <a:gd name="connsiteY3" fmla="*/ 55933 h 210076"/>
                  <a:gd name="connsiteX4" fmla="*/ 99207 w 210076"/>
                  <a:gd name="connsiteY4" fmla="*/ 91719 h 210076"/>
                  <a:gd name="connsiteX5" fmla="*/ 87817 w 210076"/>
                  <a:gd name="connsiteY5" fmla="*/ 83198 h 210076"/>
                  <a:gd name="connsiteX6" fmla="*/ 84587 w 210076"/>
                  <a:gd name="connsiteY6" fmla="*/ 72346 h 210076"/>
                  <a:gd name="connsiteX7" fmla="*/ 88534 w 210076"/>
                  <a:gd name="connsiteY7" fmla="*/ 61673 h 210076"/>
                  <a:gd name="connsiteX8" fmla="*/ 99207 w 210076"/>
                  <a:gd name="connsiteY8" fmla="*/ 55933 h 210076"/>
                  <a:gd name="connsiteX9" fmla="*/ 99207 w 210076"/>
                  <a:gd name="connsiteY9" fmla="*/ 23196 h 210076"/>
                  <a:gd name="connsiteX10" fmla="*/ 99207 w 210076"/>
                  <a:gd name="connsiteY10" fmla="*/ 39340 h 210076"/>
                  <a:gd name="connsiteX11" fmla="*/ 75081 w 210076"/>
                  <a:gd name="connsiteY11" fmla="*/ 51045 h 210076"/>
                  <a:gd name="connsiteX12" fmla="*/ 65574 w 210076"/>
                  <a:gd name="connsiteY12" fmla="*/ 74139 h 210076"/>
                  <a:gd name="connsiteX13" fmla="*/ 71807 w 210076"/>
                  <a:gd name="connsiteY13" fmla="*/ 93692 h 210076"/>
                  <a:gd name="connsiteX14" fmla="*/ 99207 w 210076"/>
                  <a:gd name="connsiteY14" fmla="*/ 111719 h 210076"/>
                  <a:gd name="connsiteX15" fmla="*/ 99207 w 210076"/>
                  <a:gd name="connsiteY15" fmla="*/ 151631 h 210076"/>
                  <a:gd name="connsiteX16" fmla="*/ 81673 w 210076"/>
                  <a:gd name="connsiteY16" fmla="*/ 148401 h 210076"/>
                  <a:gd name="connsiteX17" fmla="*/ 66829 w 210076"/>
                  <a:gd name="connsiteY17" fmla="*/ 140419 h 210076"/>
                  <a:gd name="connsiteX18" fmla="*/ 66829 w 210076"/>
                  <a:gd name="connsiteY18" fmla="*/ 160420 h 210076"/>
                  <a:gd name="connsiteX19" fmla="*/ 99207 w 210076"/>
                  <a:gd name="connsiteY19" fmla="*/ 168133 h 210076"/>
                  <a:gd name="connsiteX20" fmla="*/ 99207 w 210076"/>
                  <a:gd name="connsiteY20" fmla="*/ 186878 h 210076"/>
                  <a:gd name="connsiteX21" fmla="*/ 110238 w 210076"/>
                  <a:gd name="connsiteY21" fmla="*/ 186878 h 210076"/>
                  <a:gd name="connsiteX22" fmla="*/ 110238 w 210076"/>
                  <a:gd name="connsiteY22" fmla="*/ 167416 h 210076"/>
                  <a:gd name="connsiteX23" fmla="*/ 135441 w 210076"/>
                  <a:gd name="connsiteY23" fmla="*/ 156115 h 210076"/>
                  <a:gd name="connsiteX24" fmla="*/ 144499 w 210076"/>
                  <a:gd name="connsiteY24" fmla="*/ 134051 h 210076"/>
                  <a:gd name="connsiteX25" fmla="*/ 137235 w 210076"/>
                  <a:gd name="connsiteY25" fmla="*/ 114589 h 210076"/>
                  <a:gd name="connsiteX26" fmla="*/ 110238 w 210076"/>
                  <a:gd name="connsiteY26" fmla="*/ 96830 h 210076"/>
                  <a:gd name="connsiteX27" fmla="*/ 110238 w 210076"/>
                  <a:gd name="connsiteY27" fmla="*/ 55484 h 210076"/>
                  <a:gd name="connsiteX28" fmla="*/ 136248 w 210076"/>
                  <a:gd name="connsiteY28" fmla="*/ 63197 h 210076"/>
                  <a:gd name="connsiteX29" fmla="*/ 136248 w 210076"/>
                  <a:gd name="connsiteY29" fmla="*/ 44005 h 210076"/>
                  <a:gd name="connsiteX30" fmla="*/ 110238 w 210076"/>
                  <a:gd name="connsiteY30" fmla="*/ 38982 h 210076"/>
                  <a:gd name="connsiteX31" fmla="*/ 110238 w 210076"/>
                  <a:gd name="connsiteY31" fmla="*/ 23196 h 210076"/>
                  <a:gd name="connsiteX32" fmla="*/ 105038 w 210076"/>
                  <a:gd name="connsiteY32" fmla="*/ 0 h 210076"/>
                  <a:gd name="connsiteX33" fmla="*/ 210076 w 210076"/>
                  <a:gd name="connsiteY33" fmla="*/ 105038 h 210076"/>
                  <a:gd name="connsiteX34" fmla="*/ 105038 w 210076"/>
                  <a:gd name="connsiteY34" fmla="*/ 210076 h 210076"/>
                  <a:gd name="connsiteX35" fmla="*/ 0 w 210076"/>
                  <a:gd name="connsiteY35" fmla="*/ 105038 h 210076"/>
                  <a:gd name="connsiteX36" fmla="*/ 105038 w 210076"/>
                  <a:gd name="connsiteY36" fmla="*/ 0 h 2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0076" h="210076">
                    <a:moveTo>
                      <a:pt x="110238" y="116562"/>
                    </a:moveTo>
                    <a:cubicBezTo>
                      <a:pt x="120403" y="121943"/>
                      <a:pt x="125486" y="128162"/>
                      <a:pt x="125486" y="135217"/>
                    </a:cubicBezTo>
                    <a:cubicBezTo>
                      <a:pt x="125486" y="143649"/>
                      <a:pt x="120403" y="148940"/>
                      <a:pt x="110238" y="151092"/>
                    </a:cubicBezTo>
                    <a:close/>
                    <a:moveTo>
                      <a:pt x="99207" y="55933"/>
                    </a:moveTo>
                    <a:lnTo>
                      <a:pt x="99207" y="91719"/>
                    </a:lnTo>
                    <a:cubicBezTo>
                      <a:pt x="93766" y="88848"/>
                      <a:pt x="89969" y="86008"/>
                      <a:pt x="87817" y="83198"/>
                    </a:cubicBezTo>
                    <a:cubicBezTo>
                      <a:pt x="85664" y="80387"/>
                      <a:pt x="84587" y="76770"/>
                      <a:pt x="84587" y="72346"/>
                    </a:cubicBezTo>
                    <a:cubicBezTo>
                      <a:pt x="84587" y="68160"/>
                      <a:pt x="85903" y="64603"/>
                      <a:pt x="88534" y="61673"/>
                    </a:cubicBezTo>
                    <a:cubicBezTo>
                      <a:pt x="91165" y="58743"/>
                      <a:pt x="94723" y="56829"/>
                      <a:pt x="99207" y="55933"/>
                    </a:cubicBezTo>
                    <a:close/>
                    <a:moveTo>
                      <a:pt x="99207" y="23196"/>
                    </a:moveTo>
                    <a:lnTo>
                      <a:pt x="99207" y="39340"/>
                    </a:lnTo>
                    <a:cubicBezTo>
                      <a:pt x="89461" y="40656"/>
                      <a:pt x="81418" y="44557"/>
                      <a:pt x="75081" y="51045"/>
                    </a:cubicBezTo>
                    <a:cubicBezTo>
                      <a:pt x="68743" y="57532"/>
                      <a:pt x="65574" y="65231"/>
                      <a:pt x="65574" y="74139"/>
                    </a:cubicBezTo>
                    <a:cubicBezTo>
                      <a:pt x="65574" y="81673"/>
                      <a:pt x="67652" y="88191"/>
                      <a:pt x="71807" y="93692"/>
                    </a:cubicBezTo>
                    <a:cubicBezTo>
                      <a:pt x="75963" y="99193"/>
                      <a:pt x="85096" y="105201"/>
                      <a:pt x="99207" y="111719"/>
                    </a:cubicBezTo>
                    <a:lnTo>
                      <a:pt x="99207" y="151631"/>
                    </a:lnTo>
                    <a:cubicBezTo>
                      <a:pt x="93766" y="151631"/>
                      <a:pt x="87921" y="150554"/>
                      <a:pt x="81673" y="148401"/>
                    </a:cubicBezTo>
                    <a:cubicBezTo>
                      <a:pt x="75424" y="146250"/>
                      <a:pt x="70477" y="143588"/>
                      <a:pt x="66829" y="140419"/>
                    </a:cubicBezTo>
                    <a:lnTo>
                      <a:pt x="66829" y="160420"/>
                    </a:lnTo>
                    <a:cubicBezTo>
                      <a:pt x="75141" y="165562"/>
                      <a:pt x="85933" y="168133"/>
                      <a:pt x="99207" y="168133"/>
                    </a:cubicBezTo>
                    <a:lnTo>
                      <a:pt x="99207" y="186878"/>
                    </a:lnTo>
                    <a:lnTo>
                      <a:pt x="110238" y="186878"/>
                    </a:lnTo>
                    <a:lnTo>
                      <a:pt x="110238" y="167416"/>
                    </a:lnTo>
                    <a:cubicBezTo>
                      <a:pt x="121001" y="165801"/>
                      <a:pt x="129402" y="162034"/>
                      <a:pt x="135441" y="156115"/>
                    </a:cubicBezTo>
                    <a:cubicBezTo>
                      <a:pt x="141479" y="150196"/>
                      <a:pt x="144499" y="142841"/>
                      <a:pt x="144499" y="134051"/>
                    </a:cubicBezTo>
                    <a:cubicBezTo>
                      <a:pt x="144499" y="126817"/>
                      <a:pt x="142077" y="120329"/>
                      <a:pt x="137235" y="114589"/>
                    </a:cubicBezTo>
                    <a:cubicBezTo>
                      <a:pt x="132391" y="108849"/>
                      <a:pt x="123393" y="102930"/>
                      <a:pt x="110238" y="96830"/>
                    </a:cubicBezTo>
                    <a:lnTo>
                      <a:pt x="110238" y="55484"/>
                    </a:lnTo>
                    <a:cubicBezTo>
                      <a:pt x="121061" y="55843"/>
                      <a:pt x="129731" y="58414"/>
                      <a:pt x="136248" y="63197"/>
                    </a:cubicBezTo>
                    <a:lnTo>
                      <a:pt x="136248" y="44005"/>
                    </a:lnTo>
                    <a:cubicBezTo>
                      <a:pt x="131465" y="41015"/>
                      <a:pt x="122795" y="39340"/>
                      <a:pt x="110238" y="38982"/>
                    </a:cubicBezTo>
                    <a:lnTo>
                      <a:pt x="110238" y="23196"/>
                    </a:lnTo>
                    <a:close/>
                    <a:moveTo>
                      <a:pt x="105038" y="0"/>
                    </a:moveTo>
                    <a:cubicBezTo>
                      <a:pt x="163049" y="0"/>
                      <a:pt x="210076" y="47027"/>
                      <a:pt x="210076" y="105038"/>
                    </a:cubicBezTo>
                    <a:cubicBezTo>
                      <a:pt x="210076" y="163049"/>
                      <a:pt x="163049" y="210076"/>
                      <a:pt x="105038" y="210076"/>
                    </a:cubicBezTo>
                    <a:cubicBezTo>
                      <a:pt x="47027" y="210076"/>
                      <a:pt x="0" y="163049"/>
                      <a:pt x="0" y="105038"/>
                    </a:cubicBezTo>
                    <a:cubicBezTo>
                      <a:pt x="0" y="47027"/>
                      <a:pt x="47027" y="0"/>
                      <a:pt x="10503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77" tIns="137101" rIns="171377" bIns="137101" numCol="1" spcCol="0" rtlCol="0" fromWordArt="0" anchor="t" anchorCtr="0" forceAA="0" compatLnSpc="1">
                <a:prstTxWarp prst="textNoShape">
                  <a:avLst/>
                </a:prstTxWarp>
                <a:noAutofit/>
              </a:bodyPr>
              <a:lstStyle/>
              <a:p>
                <a:pPr algn="ctr" defTabSz="873689" fontAlgn="base">
                  <a:lnSpc>
                    <a:spcPct val="90000"/>
                  </a:lnSpc>
                  <a:spcBef>
                    <a:spcPct val="0"/>
                  </a:spcBef>
                  <a:spcAft>
                    <a:spcPct val="0"/>
                  </a:spcAft>
                  <a:defRPr/>
                </a:pPr>
                <a:endParaRPr lang="en-US" sz="22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 name="Speech Bubble: Rectangle 3">
              <a:extLst>
                <a:ext uri="{FF2B5EF4-FFF2-40B4-BE49-F238E27FC236}">
                  <a16:creationId xmlns:a16="http://schemas.microsoft.com/office/drawing/2014/main" id="{A323DB1E-9CBA-4EA7-A220-3684376DAA01}"/>
                </a:ext>
              </a:extLst>
            </p:cNvPr>
            <p:cNvSpPr/>
            <p:nvPr/>
          </p:nvSpPr>
          <p:spPr>
            <a:xfrm>
              <a:off x="2251335" y="3300178"/>
              <a:ext cx="7717092" cy="2667157"/>
            </a:xfrm>
            <a:prstGeom prst="wedgeRectCallout">
              <a:avLst>
                <a:gd name="adj1" fmla="val -9788"/>
                <a:gd name="adj2" fmla="val 49803"/>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09">
                <a:defRPr/>
              </a:pPr>
              <a:endParaRPr lang="en-US" sz="1722">
                <a:solidFill>
                  <a:prstClr val="white"/>
                </a:solidFill>
                <a:latin typeface="Calibri" panose="020F0502020204030204"/>
              </a:endParaRPr>
            </a:p>
          </p:txBody>
        </p:sp>
        <p:sp>
          <p:nvSpPr>
            <p:cNvPr id="5" name="AutoShape 6" descr="Image result for kubernetes">
              <a:extLst>
                <a:ext uri="{FF2B5EF4-FFF2-40B4-BE49-F238E27FC236}">
                  <a16:creationId xmlns:a16="http://schemas.microsoft.com/office/drawing/2014/main" id="{820FBE2B-217B-4BF2-BF23-175CE5AEAB5A}"/>
                </a:ext>
              </a:extLst>
            </p:cNvPr>
            <p:cNvSpPr>
              <a:spLocks noChangeAspect="1" noChangeArrowheads="1"/>
            </p:cNvSpPr>
            <p:nvPr/>
          </p:nvSpPr>
          <p:spPr bwMode="auto">
            <a:xfrm>
              <a:off x="8233069" y="4340692"/>
              <a:ext cx="285750" cy="285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432" tIns="43716" rIns="87432" bIns="43716" numCol="1" anchor="t" anchorCtr="0" compatLnSpc="1">
              <a:prstTxWarp prst="textNoShape">
                <a:avLst/>
              </a:prstTxWarp>
            </a:bodyPr>
            <a:lstStyle/>
            <a:p>
              <a:pPr defTabSz="874309">
                <a:defRPr/>
              </a:pPr>
              <a:endParaRPr lang="en-US" sz="1722">
                <a:solidFill>
                  <a:prstClr val="black"/>
                </a:solidFill>
                <a:latin typeface="Calibri" panose="020F0502020204030204"/>
              </a:endParaRPr>
            </a:p>
          </p:txBody>
        </p:sp>
        <p:sp>
          <p:nvSpPr>
            <p:cNvPr id="13" name="TextBox 12">
              <a:extLst>
                <a:ext uri="{FF2B5EF4-FFF2-40B4-BE49-F238E27FC236}">
                  <a16:creationId xmlns:a16="http://schemas.microsoft.com/office/drawing/2014/main" id="{B25BAA1A-E4FF-4C69-A6E5-C7CA53440A60}"/>
                </a:ext>
              </a:extLst>
            </p:cNvPr>
            <p:cNvSpPr txBox="1"/>
            <p:nvPr/>
          </p:nvSpPr>
          <p:spPr>
            <a:xfrm>
              <a:off x="5253397" y="5134030"/>
              <a:ext cx="1728358" cy="438133"/>
            </a:xfrm>
            <a:prstGeom prst="rect">
              <a:avLst/>
            </a:prstGeom>
            <a:noFill/>
          </p:spPr>
          <p:txBody>
            <a:bodyPr wrap="none" rtlCol="0">
              <a:spAutoFit/>
            </a:bodyPr>
            <a:lstStyle/>
            <a:p>
              <a:pPr defTabSz="874309">
                <a:defRPr/>
              </a:pPr>
              <a:r>
                <a:rPr lang="en-US" sz="2247" dirty="0">
                  <a:solidFill>
                    <a:prstClr val="black"/>
                  </a:solidFill>
                  <a:latin typeface="Segoe UI Semilight" panose="020B0402040204020203" pitchFamily="34" charset="0"/>
                  <a:cs typeface="Segoe UI Semilight" panose="020B0402040204020203" pitchFamily="34" charset="0"/>
                </a:rPr>
                <a:t>Instant Scale</a:t>
              </a:r>
            </a:p>
          </p:txBody>
        </p:sp>
        <p:sp>
          <p:nvSpPr>
            <p:cNvPr id="81" name="Freeform: Shape 80">
              <a:extLst>
                <a:ext uri="{FF2B5EF4-FFF2-40B4-BE49-F238E27FC236}">
                  <a16:creationId xmlns:a16="http://schemas.microsoft.com/office/drawing/2014/main" id="{A8AA7DD7-24EE-466B-B61F-8872FE35DD8F}"/>
                </a:ext>
              </a:extLst>
            </p:cNvPr>
            <p:cNvSpPr/>
            <p:nvPr/>
          </p:nvSpPr>
          <p:spPr bwMode="auto">
            <a:xfrm rot="19038873" flipH="1">
              <a:off x="8473047" y="3740326"/>
              <a:ext cx="457673" cy="426231"/>
            </a:xfrm>
            <a:custGeom>
              <a:avLst/>
              <a:gdLst>
                <a:gd name="connsiteX0" fmla="*/ 5357 w 498116"/>
                <a:gd name="connsiteY0" fmla="*/ 432675 h 463895"/>
                <a:gd name="connsiteX1" fmla="*/ 0 w 498116"/>
                <a:gd name="connsiteY1" fmla="*/ 445607 h 463895"/>
                <a:gd name="connsiteX2" fmla="*/ 18288 w 498116"/>
                <a:gd name="connsiteY2" fmla="*/ 463895 h 463895"/>
                <a:gd name="connsiteX3" fmla="*/ 128016 w 498116"/>
                <a:gd name="connsiteY3" fmla="*/ 463895 h 463895"/>
                <a:gd name="connsiteX4" fmla="*/ 146304 w 498116"/>
                <a:gd name="connsiteY4" fmla="*/ 445607 h 463895"/>
                <a:gd name="connsiteX5" fmla="*/ 128016 w 498116"/>
                <a:gd name="connsiteY5" fmla="*/ 427319 h 463895"/>
                <a:gd name="connsiteX6" fmla="*/ 18288 w 498116"/>
                <a:gd name="connsiteY6" fmla="*/ 427319 h 463895"/>
                <a:gd name="connsiteX7" fmla="*/ 5357 w 498116"/>
                <a:gd name="connsiteY7" fmla="*/ 432675 h 463895"/>
                <a:gd name="connsiteX8" fmla="*/ 467981 w 498116"/>
                <a:gd name="connsiteY8" fmla="*/ 4356 h 463895"/>
                <a:gd name="connsiteX9" fmla="*/ 461599 w 498116"/>
                <a:gd name="connsiteY9" fmla="*/ 16813 h 463895"/>
                <a:gd name="connsiteX10" fmla="*/ 452743 w 498116"/>
                <a:gd name="connsiteY10" fmla="*/ 126183 h 463895"/>
                <a:gd name="connsiteX11" fmla="*/ 469496 w 498116"/>
                <a:gd name="connsiteY11" fmla="*/ 145887 h 463895"/>
                <a:gd name="connsiteX12" fmla="*/ 489200 w 498116"/>
                <a:gd name="connsiteY12" fmla="*/ 129135 h 463895"/>
                <a:gd name="connsiteX13" fmla="*/ 498056 w 498116"/>
                <a:gd name="connsiteY13" fmla="*/ 19764 h 463895"/>
                <a:gd name="connsiteX14" fmla="*/ 481303 w 498116"/>
                <a:gd name="connsiteY14" fmla="*/ 60 h 463895"/>
                <a:gd name="connsiteX15" fmla="*/ 467981 w 498116"/>
                <a:gd name="connsiteY15" fmla="*/ 4356 h 463895"/>
                <a:gd name="connsiteX16" fmla="*/ 210101 w 498116"/>
                <a:gd name="connsiteY16" fmla="*/ 83228 h 463895"/>
                <a:gd name="connsiteX17" fmla="*/ 102555 w 498116"/>
                <a:gd name="connsiteY17" fmla="*/ 182418 h 463895"/>
                <a:gd name="connsiteX18" fmla="*/ 101511 w 498116"/>
                <a:gd name="connsiteY18" fmla="*/ 208260 h 463895"/>
                <a:gd name="connsiteX19" fmla="*/ 127353 w 498116"/>
                <a:gd name="connsiteY19" fmla="*/ 209305 h 463895"/>
                <a:gd name="connsiteX20" fmla="*/ 167683 w 498116"/>
                <a:gd name="connsiteY20" fmla="*/ 172108 h 463895"/>
                <a:gd name="connsiteX21" fmla="*/ 219208 w 498116"/>
                <a:gd name="connsiteY21" fmla="*/ 227974 h 463895"/>
                <a:gd name="connsiteX22" fmla="*/ 245050 w 498116"/>
                <a:gd name="connsiteY22" fmla="*/ 229019 h 463895"/>
                <a:gd name="connsiteX23" fmla="*/ 246095 w 498116"/>
                <a:gd name="connsiteY23" fmla="*/ 203177 h 463895"/>
                <a:gd name="connsiteX24" fmla="*/ 194569 w 498116"/>
                <a:gd name="connsiteY24" fmla="*/ 147311 h 463895"/>
                <a:gd name="connsiteX25" fmla="*/ 234899 w 498116"/>
                <a:gd name="connsiteY25" fmla="*/ 110114 h 463895"/>
                <a:gd name="connsiteX26" fmla="*/ 235944 w 498116"/>
                <a:gd name="connsiteY26" fmla="*/ 84272 h 463895"/>
                <a:gd name="connsiteX27" fmla="*/ 210101 w 498116"/>
                <a:gd name="connsiteY27" fmla="*/ 83228 h 4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8116" h="463895">
                  <a:moveTo>
                    <a:pt x="5357" y="432675"/>
                  </a:moveTo>
                  <a:cubicBezTo>
                    <a:pt x="2047" y="435985"/>
                    <a:pt x="0" y="440557"/>
                    <a:pt x="0" y="445607"/>
                  </a:cubicBezTo>
                  <a:cubicBezTo>
                    <a:pt x="0" y="455707"/>
                    <a:pt x="8188" y="463895"/>
                    <a:pt x="18288" y="463895"/>
                  </a:cubicBezTo>
                  <a:lnTo>
                    <a:pt x="128016" y="463895"/>
                  </a:lnTo>
                  <a:cubicBezTo>
                    <a:pt x="138116" y="463895"/>
                    <a:pt x="146304" y="455707"/>
                    <a:pt x="146304" y="445607"/>
                  </a:cubicBezTo>
                  <a:cubicBezTo>
                    <a:pt x="146304" y="435507"/>
                    <a:pt x="138116" y="427319"/>
                    <a:pt x="128016" y="427319"/>
                  </a:cubicBezTo>
                  <a:lnTo>
                    <a:pt x="18288" y="427319"/>
                  </a:lnTo>
                  <a:cubicBezTo>
                    <a:pt x="13238" y="427319"/>
                    <a:pt x="8666" y="429366"/>
                    <a:pt x="5357" y="432675"/>
                  </a:cubicBezTo>
                  <a:close/>
                  <a:moveTo>
                    <a:pt x="467981" y="4356"/>
                  </a:moveTo>
                  <a:cubicBezTo>
                    <a:pt x="464416" y="7387"/>
                    <a:pt x="462006" y="11779"/>
                    <a:pt x="461599" y="16813"/>
                  </a:cubicBezTo>
                  <a:lnTo>
                    <a:pt x="452743" y="126183"/>
                  </a:lnTo>
                  <a:cubicBezTo>
                    <a:pt x="451928" y="136250"/>
                    <a:pt x="459428" y="145072"/>
                    <a:pt x="469496" y="145887"/>
                  </a:cubicBezTo>
                  <a:cubicBezTo>
                    <a:pt x="479562" y="146703"/>
                    <a:pt x="488385" y="139201"/>
                    <a:pt x="489200" y="129135"/>
                  </a:cubicBezTo>
                  <a:lnTo>
                    <a:pt x="498056" y="19764"/>
                  </a:lnTo>
                  <a:cubicBezTo>
                    <a:pt x="498871" y="9698"/>
                    <a:pt x="491370" y="875"/>
                    <a:pt x="481303" y="60"/>
                  </a:cubicBezTo>
                  <a:cubicBezTo>
                    <a:pt x="476269" y="-347"/>
                    <a:pt x="471547" y="1324"/>
                    <a:pt x="467981" y="4356"/>
                  </a:cubicBezTo>
                  <a:close/>
                  <a:moveTo>
                    <a:pt x="210101" y="83228"/>
                  </a:moveTo>
                  <a:lnTo>
                    <a:pt x="102555" y="182418"/>
                  </a:lnTo>
                  <a:cubicBezTo>
                    <a:pt x="95131" y="189266"/>
                    <a:pt x="94663" y="200836"/>
                    <a:pt x="101511" y="208260"/>
                  </a:cubicBezTo>
                  <a:cubicBezTo>
                    <a:pt x="108358" y="215685"/>
                    <a:pt x="119929" y="216152"/>
                    <a:pt x="127353" y="209305"/>
                  </a:cubicBezTo>
                  <a:lnTo>
                    <a:pt x="167683" y="172108"/>
                  </a:lnTo>
                  <a:lnTo>
                    <a:pt x="219208" y="227974"/>
                  </a:lnTo>
                  <a:cubicBezTo>
                    <a:pt x="226056" y="235399"/>
                    <a:pt x="237626" y="235866"/>
                    <a:pt x="245050" y="229019"/>
                  </a:cubicBezTo>
                  <a:cubicBezTo>
                    <a:pt x="252474" y="222171"/>
                    <a:pt x="252942" y="210601"/>
                    <a:pt x="246095" y="203177"/>
                  </a:cubicBezTo>
                  <a:lnTo>
                    <a:pt x="194569" y="147311"/>
                  </a:lnTo>
                  <a:lnTo>
                    <a:pt x="234899" y="110114"/>
                  </a:lnTo>
                  <a:cubicBezTo>
                    <a:pt x="242323" y="103267"/>
                    <a:pt x="242791" y="91697"/>
                    <a:pt x="235944" y="84272"/>
                  </a:cubicBezTo>
                  <a:cubicBezTo>
                    <a:pt x="229096" y="76848"/>
                    <a:pt x="217526" y="76380"/>
                    <a:pt x="210101" y="8322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77" tIns="137101" rIns="171377" bIns="137101" numCol="1" spcCol="0" rtlCol="0" fromWordArt="0" anchor="t" anchorCtr="0" forceAA="0" compatLnSpc="1">
              <a:prstTxWarp prst="textNoShape">
                <a:avLst/>
              </a:prstTxWarp>
              <a:noAutofit/>
            </a:bodyPr>
            <a:lstStyle/>
            <a:p>
              <a:pPr algn="ctr" defTabSz="873689" fontAlgn="base">
                <a:lnSpc>
                  <a:spcPct val="90000"/>
                </a:lnSpc>
                <a:spcBef>
                  <a:spcPct val="0"/>
                </a:spcBef>
                <a:spcAft>
                  <a:spcPct val="0"/>
                </a:spcAft>
                <a:defRPr/>
              </a:pPr>
              <a:endParaRPr lang="en-US" sz="22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EA304098-F5B1-48C4-8BA0-EB238FA9E5B1}"/>
                </a:ext>
              </a:extLst>
            </p:cNvPr>
            <p:cNvSpPr txBox="1"/>
            <p:nvPr/>
          </p:nvSpPr>
          <p:spPr>
            <a:xfrm>
              <a:off x="4482198" y="6070607"/>
              <a:ext cx="3299173" cy="469039"/>
            </a:xfrm>
            <a:prstGeom prst="rect">
              <a:avLst/>
            </a:prstGeom>
            <a:noFill/>
          </p:spPr>
          <p:txBody>
            <a:bodyPr wrap="none" rtlCol="0">
              <a:spAutoFit/>
            </a:bodyPr>
            <a:lstStyle/>
            <a:p>
              <a:pPr defTabSz="932563">
                <a:defRPr/>
              </a:pPr>
              <a:r>
                <a:rPr lang="en-US" sz="2448" dirty="0">
                  <a:solidFill>
                    <a:prstClr val="black"/>
                  </a:solidFill>
                  <a:latin typeface="Calibri" panose="020F0502020204030204"/>
                </a:rPr>
                <a:t>Serverless Infrastructure</a:t>
              </a:r>
            </a:p>
          </p:txBody>
        </p:sp>
        <p:pic>
          <p:nvPicPr>
            <p:cNvPr id="1030" name="Picture 6" descr="Image result for docker container">
              <a:extLst>
                <a:ext uri="{FF2B5EF4-FFF2-40B4-BE49-F238E27FC236}">
                  <a16:creationId xmlns:a16="http://schemas.microsoft.com/office/drawing/2014/main" id="{81B69D44-D6AD-4399-AA51-F91A447B0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59"/>
            <a:stretch/>
          </p:blipFill>
          <p:spPr bwMode="auto">
            <a:xfrm>
              <a:off x="6003597" y="1217940"/>
              <a:ext cx="2204166" cy="1508643"/>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35384656-F518-47B8-95F0-F110EFC1ED83}"/>
                </a:ext>
              </a:extLst>
            </p:cNvPr>
            <p:cNvSpPr txBox="1"/>
            <p:nvPr/>
          </p:nvSpPr>
          <p:spPr>
            <a:xfrm>
              <a:off x="8256386" y="1491165"/>
              <a:ext cx="1712041" cy="806476"/>
            </a:xfrm>
            <a:prstGeom prst="rect">
              <a:avLst/>
            </a:prstGeom>
            <a:noFill/>
          </p:spPr>
          <p:txBody>
            <a:bodyPr wrap="square" lIns="87382" tIns="139812" rIns="174764" bIns="139812" rtlCol="0">
              <a:spAutoFit/>
            </a:bodyPr>
            <a:lstStyle/>
            <a:p>
              <a:pPr algn="ctr" defTabSz="1164821">
                <a:lnSpc>
                  <a:spcPct val="90000"/>
                </a:lnSpc>
                <a:spcAft>
                  <a:spcPts val="562"/>
                </a:spcAft>
                <a:defRPr/>
              </a:pPr>
              <a:r>
                <a:rPr lang="en-US" sz="1912" kern="0" dirty="0">
                  <a:gradFill>
                    <a:gsLst>
                      <a:gs pos="1250">
                        <a:srgbClr val="353535"/>
                      </a:gs>
                      <a:gs pos="100000">
                        <a:srgbClr val="353535"/>
                      </a:gs>
                    </a:gsLst>
                    <a:lin ang="5400000" scaled="0"/>
                  </a:gradFill>
                  <a:latin typeface="Segoe UI Semilight"/>
                  <a:cs typeface="Segoe UI"/>
                </a:rPr>
                <a:t>“Container as a Service”</a:t>
              </a:r>
            </a:p>
          </p:txBody>
        </p:sp>
        <p:sp>
          <p:nvSpPr>
            <p:cNvPr id="31" name="Rectangle 30">
              <a:extLst>
                <a:ext uri="{FF2B5EF4-FFF2-40B4-BE49-F238E27FC236}">
                  <a16:creationId xmlns:a16="http://schemas.microsoft.com/office/drawing/2014/main" id="{FF65C7B1-9437-47B2-A185-44451A0F9A98}"/>
                </a:ext>
              </a:extLst>
            </p:cNvPr>
            <p:cNvSpPr/>
            <p:nvPr/>
          </p:nvSpPr>
          <p:spPr>
            <a:xfrm>
              <a:off x="6597103" y="2775602"/>
              <a:ext cx="2676695" cy="406265"/>
            </a:xfrm>
            <a:prstGeom prst="rect">
              <a:avLst/>
            </a:prstGeom>
          </p:spPr>
          <p:txBody>
            <a:bodyPr wrap="none">
              <a:spAutoFit/>
            </a:bodyPr>
            <a:lstStyle/>
            <a:p>
              <a:pPr defTabSz="932563">
                <a:defRPr/>
              </a:pPr>
              <a:r>
                <a:rPr lang="en-US" sz="2040" dirty="0">
                  <a:solidFill>
                    <a:prstClr val="black">
                      <a:lumMod val="75000"/>
                      <a:lumOff val="25000"/>
                    </a:prstClr>
                  </a:solidFill>
                  <a:latin typeface="Calibri" panose="020F0502020204030204"/>
                </a:rPr>
                <a:t>“Serverless Containers”</a:t>
              </a:r>
            </a:p>
          </p:txBody>
        </p:sp>
        <p:sp>
          <p:nvSpPr>
            <p:cNvPr id="78" name="Rectangle 77">
              <a:extLst>
                <a:ext uri="{FF2B5EF4-FFF2-40B4-BE49-F238E27FC236}">
                  <a16:creationId xmlns:a16="http://schemas.microsoft.com/office/drawing/2014/main" id="{CF44BAC4-025D-49F4-949F-456F5A095C58}"/>
                </a:ext>
              </a:extLst>
            </p:cNvPr>
            <p:cNvSpPr/>
            <p:nvPr/>
          </p:nvSpPr>
          <p:spPr>
            <a:xfrm>
              <a:off x="5998527" y="1083631"/>
              <a:ext cx="3969900" cy="206982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74309">
                <a:defRPr/>
              </a:pPr>
              <a:endParaRPr lang="en-US" sz="3264" dirty="0">
                <a:solidFill>
                  <a:prstClr val="white"/>
                </a:solidFill>
                <a:latin typeface="Calibri" panose="020F0502020204030204"/>
              </a:endParaRPr>
            </a:p>
          </p:txBody>
        </p:sp>
      </p:grpSp>
    </p:spTree>
    <p:extLst>
      <p:ext uri="{BB962C8B-B14F-4D97-AF65-F5344CB8AC3E}">
        <p14:creationId xmlns:p14="http://schemas.microsoft.com/office/powerpoint/2010/main" val="10137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1491" y="-10721"/>
            <a:ext cx="10054630" cy="806448"/>
          </a:xfrm>
        </p:spPr>
        <p:txBody>
          <a:bodyPr/>
          <a:lstStyle/>
          <a:p>
            <a:r>
              <a:rPr lang="en-US" dirty="0"/>
              <a:t>Serverless vs. </a:t>
            </a:r>
            <a:r>
              <a:rPr lang="en-US" dirty="0" err="1"/>
              <a:t>FaaS</a:t>
            </a:r>
            <a:endParaRPr lang="en-US" dirty="0"/>
          </a:p>
        </p:txBody>
      </p:sp>
      <p:pic>
        <p:nvPicPr>
          <p:cNvPr id="55" name="Picture 4" descr="Image result for azure">
            <a:extLst>
              <a:ext uri="{FF2B5EF4-FFF2-40B4-BE49-F238E27FC236}">
                <a16:creationId xmlns:a16="http://schemas.microsoft.com/office/drawing/2014/main" id="{F6CAB294-208C-48EA-81F4-2B18BB415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12" b="32379"/>
          <a:stretch/>
        </p:blipFill>
        <p:spPr bwMode="auto">
          <a:xfrm>
            <a:off x="2775330" y="4575875"/>
            <a:ext cx="2945937" cy="726661"/>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05BE27CA-8C32-4E3A-9719-A46383E3EC1C}"/>
              </a:ext>
            </a:extLst>
          </p:cNvPr>
          <p:cNvGrpSpPr/>
          <p:nvPr/>
        </p:nvGrpSpPr>
        <p:grpSpPr>
          <a:xfrm>
            <a:off x="2808852" y="1257131"/>
            <a:ext cx="3785477" cy="2111028"/>
            <a:chOff x="6194405" y="2045670"/>
            <a:chExt cx="3711589" cy="2069823"/>
          </a:xfrm>
        </p:grpSpPr>
        <p:sp>
          <p:nvSpPr>
            <p:cNvPr id="10" name="TextBox 9"/>
            <p:cNvSpPr txBox="1"/>
            <p:nvPr/>
          </p:nvSpPr>
          <p:spPr>
            <a:xfrm>
              <a:off x="8193953" y="2441431"/>
              <a:ext cx="1712041" cy="1071292"/>
            </a:xfrm>
            <a:prstGeom prst="rect">
              <a:avLst/>
            </a:prstGeom>
            <a:noFill/>
          </p:spPr>
          <p:txBody>
            <a:bodyPr wrap="square" lIns="87382" tIns="139812" rIns="174764" bIns="139812" rtlCol="0">
              <a:spAutoFit/>
            </a:bodyPr>
            <a:lstStyle/>
            <a:p>
              <a:pPr algn="ctr" defTabSz="1164821">
                <a:lnSpc>
                  <a:spcPct val="90000"/>
                </a:lnSpc>
                <a:spcAft>
                  <a:spcPts val="562"/>
                </a:spcAft>
                <a:defRPr/>
              </a:pPr>
              <a:r>
                <a:rPr lang="en-US" sz="1912" kern="0" dirty="0">
                  <a:gradFill>
                    <a:gsLst>
                      <a:gs pos="1250">
                        <a:srgbClr val="353535"/>
                      </a:gs>
                      <a:gs pos="100000">
                        <a:srgbClr val="353535"/>
                      </a:gs>
                    </a:gsLst>
                    <a:lin ang="5400000" scaled="0"/>
                  </a:gradFill>
                  <a:latin typeface="Segoe UI Semilight"/>
                  <a:cs typeface="Segoe UI"/>
                </a:rPr>
                <a:t>Event-driven, functional programming</a:t>
              </a:r>
            </a:p>
          </p:txBody>
        </p:sp>
        <p:sp>
          <p:nvSpPr>
            <p:cNvPr id="2" name="Rectangle 1">
              <a:extLst>
                <a:ext uri="{FF2B5EF4-FFF2-40B4-BE49-F238E27FC236}">
                  <a16:creationId xmlns:a16="http://schemas.microsoft.com/office/drawing/2014/main" id="{5415DF6D-C0E2-4869-A6A5-3A707C169B78}"/>
                </a:ext>
              </a:extLst>
            </p:cNvPr>
            <p:cNvSpPr/>
            <p:nvPr/>
          </p:nvSpPr>
          <p:spPr>
            <a:xfrm>
              <a:off x="6194405" y="2045670"/>
              <a:ext cx="3642034" cy="2069823"/>
            </a:xfrm>
            <a:prstGeom prst="rect">
              <a:avLst/>
            </a:prstGeom>
            <a:solidFill>
              <a:schemeClr val="accent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74309">
                <a:defRPr/>
              </a:pPr>
              <a:r>
                <a:rPr lang="en-US" sz="3442" dirty="0">
                  <a:solidFill>
                    <a:prstClr val="white"/>
                  </a:solidFill>
                  <a:latin typeface="Calibri" panose="020F0502020204030204"/>
                </a:rPr>
                <a:t> </a:t>
              </a:r>
              <a:r>
                <a:rPr lang="en-US" sz="3264" dirty="0">
                  <a:solidFill>
                    <a:prstClr val="white"/>
                  </a:solidFill>
                  <a:latin typeface="Calibri" panose="020F0502020204030204"/>
                </a:rPr>
                <a:t>“</a:t>
              </a:r>
              <a:r>
                <a:rPr lang="en-US" sz="3264" dirty="0" err="1">
                  <a:solidFill>
                    <a:prstClr val="white"/>
                  </a:solidFill>
                  <a:latin typeface="Calibri" panose="020F0502020204030204"/>
                </a:rPr>
                <a:t>FaaS</a:t>
              </a:r>
              <a:r>
                <a:rPr lang="en-US" sz="3264" dirty="0">
                  <a:solidFill>
                    <a:prstClr val="white"/>
                  </a:solidFill>
                  <a:latin typeface="Calibri" panose="020F0502020204030204"/>
                </a:rPr>
                <a:t>”</a:t>
              </a:r>
            </a:p>
          </p:txBody>
        </p:sp>
        <p:grpSp>
          <p:nvGrpSpPr>
            <p:cNvPr id="15" name="Group 14">
              <a:extLst>
                <a:ext uri="{FF2B5EF4-FFF2-40B4-BE49-F238E27FC236}">
                  <a16:creationId xmlns:a16="http://schemas.microsoft.com/office/drawing/2014/main" id="{31910D45-DA40-4322-ABB2-CEBD87541598}"/>
                </a:ext>
              </a:extLst>
            </p:cNvPr>
            <p:cNvGrpSpPr/>
            <p:nvPr/>
          </p:nvGrpSpPr>
          <p:grpSpPr>
            <a:xfrm>
              <a:off x="6312583" y="2096922"/>
              <a:ext cx="1579649" cy="1579649"/>
              <a:chOff x="10135253" y="954151"/>
              <a:chExt cx="1684959" cy="1684959"/>
            </a:xfrm>
            <a:solidFill>
              <a:srgbClr val="B2C5E7"/>
            </a:solidFill>
          </p:grpSpPr>
          <p:sp>
            <p:nvSpPr>
              <p:cNvPr id="56" name="Oval 55">
                <a:extLst>
                  <a:ext uri="{FF2B5EF4-FFF2-40B4-BE49-F238E27FC236}">
                    <a16:creationId xmlns:a16="http://schemas.microsoft.com/office/drawing/2014/main" id="{6ECB8107-3520-4B8F-A83F-990D20947FE1}"/>
                  </a:ext>
                </a:extLst>
              </p:cNvPr>
              <p:cNvSpPr/>
              <p:nvPr/>
            </p:nvSpPr>
            <p:spPr bwMode="auto">
              <a:xfrm>
                <a:off x="10135253" y="954151"/>
                <a:ext cx="1684959" cy="1684959"/>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53" tIns="137082" rIns="171353" bIns="137082" numCol="1" spcCol="0" rtlCol="0" fromWordArt="0" anchor="t" anchorCtr="0" forceAA="0" compatLnSpc="1">
                <a:prstTxWarp prst="textNoShape">
                  <a:avLst/>
                </a:prstTxWarp>
                <a:noAutofit/>
              </a:bodyPr>
              <a:lstStyle/>
              <a:p>
                <a:pPr algn="ctr" defTabSz="873522" fontAlgn="base">
                  <a:lnSpc>
                    <a:spcPct val="90000"/>
                  </a:lnSpc>
                  <a:spcBef>
                    <a:spcPct val="0"/>
                  </a:spcBef>
                  <a:spcAft>
                    <a:spcPct val="0"/>
                  </a:spcAft>
                  <a:defRPr/>
                </a:pPr>
                <a:endParaRPr lang="en-US" sz="22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CB373D87-2BFC-44C4-A93C-07262649FA25}"/>
                  </a:ext>
                </a:extLst>
              </p:cNvPr>
              <p:cNvSpPr txBox="1"/>
              <p:nvPr/>
            </p:nvSpPr>
            <p:spPr>
              <a:xfrm>
                <a:off x="10248034" y="1455453"/>
                <a:ext cx="1437613" cy="712175"/>
              </a:xfrm>
              <a:prstGeom prst="rect">
                <a:avLst/>
              </a:prstGeom>
              <a:grpFill/>
            </p:spPr>
            <p:txBody>
              <a:bodyPr wrap="square" rtlCol="0">
                <a:spAutoFit/>
              </a:bodyPr>
              <a:lstStyle/>
              <a:p>
                <a:pPr defTabSz="874309">
                  <a:defRPr/>
                </a:pPr>
                <a:r>
                  <a:rPr lang="en-US" sz="3825" i="1" dirty="0">
                    <a:solidFill>
                      <a:srgbClr val="4472C4"/>
                    </a:solidFill>
                    <a:latin typeface="Courier New" panose="02070309020205020404" pitchFamily="49" charset="0"/>
                    <a:cs typeface="Courier New" panose="02070309020205020404" pitchFamily="49" charset="0"/>
                  </a:rPr>
                  <a:t>f(x)</a:t>
                </a:r>
              </a:p>
            </p:txBody>
          </p:sp>
        </p:grpSp>
      </p:grpSp>
      <p:sp>
        <p:nvSpPr>
          <p:cNvPr id="4" name="Speech Bubble: Rectangle 3">
            <a:extLst>
              <a:ext uri="{FF2B5EF4-FFF2-40B4-BE49-F238E27FC236}">
                <a16:creationId xmlns:a16="http://schemas.microsoft.com/office/drawing/2014/main" id="{A323DB1E-9CBA-4EA7-A220-3684376DAA01}"/>
              </a:ext>
            </a:extLst>
          </p:cNvPr>
          <p:cNvSpPr/>
          <p:nvPr/>
        </p:nvSpPr>
        <p:spPr>
          <a:xfrm>
            <a:off x="2816960" y="3504429"/>
            <a:ext cx="6739323" cy="2720253"/>
          </a:xfrm>
          <a:prstGeom prst="wedgeRectCallout">
            <a:avLst>
              <a:gd name="adj1" fmla="val -9788"/>
              <a:gd name="adj2" fmla="val 49803"/>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09">
              <a:defRPr/>
            </a:pPr>
            <a:endParaRPr lang="en-US" sz="1722">
              <a:solidFill>
                <a:prstClr val="white"/>
              </a:solidFill>
              <a:latin typeface="Calibri" panose="020F0502020204030204"/>
            </a:endParaRPr>
          </a:p>
        </p:txBody>
      </p:sp>
      <p:sp>
        <p:nvSpPr>
          <p:cNvPr id="19" name="TextBox 18">
            <a:extLst>
              <a:ext uri="{FF2B5EF4-FFF2-40B4-BE49-F238E27FC236}">
                <a16:creationId xmlns:a16="http://schemas.microsoft.com/office/drawing/2014/main" id="{EA304098-F5B1-48C4-8BA0-EB238FA9E5B1}"/>
              </a:ext>
            </a:extLst>
          </p:cNvPr>
          <p:cNvSpPr txBox="1"/>
          <p:nvPr/>
        </p:nvSpPr>
        <p:spPr>
          <a:xfrm>
            <a:off x="4407287" y="6272391"/>
            <a:ext cx="3010532" cy="478376"/>
          </a:xfrm>
          <a:prstGeom prst="rect">
            <a:avLst/>
          </a:prstGeom>
          <a:noFill/>
        </p:spPr>
        <p:txBody>
          <a:bodyPr wrap="none" rtlCol="0">
            <a:spAutoFit/>
          </a:bodyPr>
          <a:lstStyle/>
          <a:p>
            <a:pPr defTabSz="932563">
              <a:defRPr/>
            </a:pPr>
            <a:r>
              <a:rPr lang="en-US" sz="2448" dirty="0">
                <a:solidFill>
                  <a:prstClr val="black"/>
                </a:solidFill>
                <a:latin typeface="Calibri" panose="020F0502020204030204"/>
              </a:rPr>
              <a:t>IaaS / PaaS / On Prem</a:t>
            </a:r>
          </a:p>
        </p:txBody>
      </p:sp>
      <p:pic>
        <p:nvPicPr>
          <p:cNvPr id="28" name="Picture 2" descr="Image result for docker container">
            <a:extLst>
              <a:ext uri="{FF2B5EF4-FFF2-40B4-BE49-F238E27FC236}">
                <a16:creationId xmlns:a16="http://schemas.microsoft.com/office/drawing/2014/main" id="{0D7916A5-6E7F-4287-9C3B-EF1281BEC7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04" t="22259" r="13104" b="6921"/>
          <a:stretch/>
        </p:blipFill>
        <p:spPr bwMode="auto">
          <a:xfrm>
            <a:off x="6776601" y="1257131"/>
            <a:ext cx="2779683" cy="2111028"/>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pic>
        <p:nvPicPr>
          <p:cNvPr id="2054" name="Picture 6" descr="Image result for azure stack logo">
            <a:extLst>
              <a:ext uri="{FF2B5EF4-FFF2-40B4-BE49-F238E27FC236}">
                <a16:creationId xmlns:a16="http://schemas.microsoft.com/office/drawing/2014/main" id="{45029E70-208E-41D6-B709-328FEDC88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560" y="5531825"/>
            <a:ext cx="3460527" cy="5722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azure kubernetes service">
            <a:extLst>
              <a:ext uri="{FF2B5EF4-FFF2-40B4-BE49-F238E27FC236}">
                <a16:creationId xmlns:a16="http://schemas.microsoft.com/office/drawing/2014/main" id="{75C8E652-0A0D-4C31-9A95-B5DF5B0C0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757" y="3659511"/>
            <a:ext cx="1677148" cy="155757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zure vm scale sets">
            <a:extLst>
              <a:ext uri="{FF2B5EF4-FFF2-40B4-BE49-F238E27FC236}">
                <a16:creationId xmlns:a16="http://schemas.microsoft.com/office/drawing/2014/main" id="{1DAED3EE-ED01-4B86-A139-4B74C92F7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7200" y="3674969"/>
            <a:ext cx="900905" cy="90090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kubernetes logo">
            <a:extLst>
              <a:ext uri="{FF2B5EF4-FFF2-40B4-BE49-F238E27FC236}">
                <a16:creationId xmlns:a16="http://schemas.microsoft.com/office/drawing/2014/main" id="{830B857D-A902-49D1-97C1-E319F28FC0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298" t="7846" r="25784" b="7084"/>
          <a:stretch/>
        </p:blipFill>
        <p:spPr bwMode="auto">
          <a:xfrm>
            <a:off x="7675493" y="4517293"/>
            <a:ext cx="1609826" cy="145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36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702811" y="2756968"/>
            <a:ext cx="7525419" cy="23057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8799" dirty="0">
                <a:gradFill>
                  <a:gsLst>
                    <a:gs pos="0">
                      <a:srgbClr val="FFFFFF"/>
                    </a:gs>
                    <a:gs pos="100000">
                      <a:srgbClr val="FFFFFF"/>
                    </a:gs>
                  </a:gsLst>
                  <a:lin ang="5400000" scaled="0"/>
                </a:gradFill>
                <a:latin typeface="Segoe UI Semilight"/>
                <a:ea typeface="Segoe UI" pitchFamily="34" charset="0"/>
                <a:cs typeface="Segoe UI" pitchFamily="34" charset="0"/>
              </a:rPr>
              <a:t>Questions?</a:t>
            </a:r>
          </a:p>
        </p:txBody>
      </p:sp>
    </p:spTree>
    <p:extLst>
      <p:ext uri="{BB962C8B-B14F-4D97-AF65-F5344CB8AC3E}">
        <p14:creationId xmlns:p14="http://schemas.microsoft.com/office/powerpoint/2010/main" val="273084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702811" y="2756968"/>
            <a:ext cx="7525419" cy="23057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8799" dirty="0">
                <a:gradFill>
                  <a:gsLst>
                    <a:gs pos="0">
                      <a:srgbClr val="FFFFFF"/>
                    </a:gs>
                    <a:gs pos="100000">
                      <a:srgbClr val="FFFFFF"/>
                    </a:gs>
                  </a:gsLst>
                  <a:lin ang="5400000" scaled="0"/>
                </a:gradFill>
                <a:latin typeface="Segoe UI Semilight"/>
                <a:ea typeface="Segoe UI" pitchFamily="34" charset="0"/>
                <a:cs typeface="Segoe UI" pitchFamily="34" charset="0"/>
              </a:rPr>
              <a:t>Thank you!</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1F63-BCCD-4FEE-9988-7B60EE18354C}"/>
              </a:ext>
            </a:extLst>
          </p:cNvPr>
          <p:cNvSpPr>
            <a:spLocks noGrp="1"/>
          </p:cNvSpPr>
          <p:nvPr>
            <p:ph type="title"/>
          </p:nvPr>
        </p:nvSpPr>
        <p:spPr/>
        <p:txBody>
          <a:bodyPr/>
          <a:lstStyle/>
          <a:p>
            <a:r>
              <a:rPr lang="en-US" dirty="0"/>
              <a:t>Why people like Serverless</a:t>
            </a:r>
          </a:p>
        </p:txBody>
      </p:sp>
      <p:sp>
        <p:nvSpPr>
          <p:cNvPr id="4" name="TextBox 3">
            <a:extLst>
              <a:ext uri="{FF2B5EF4-FFF2-40B4-BE49-F238E27FC236}">
                <a16:creationId xmlns:a16="http://schemas.microsoft.com/office/drawing/2014/main" id="{D65E22D8-EDFC-467F-AB7E-514F94DFF28C}"/>
              </a:ext>
            </a:extLst>
          </p:cNvPr>
          <p:cNvSpPr txBox="1"/>
          <p:nvPr/>
        </p:nvSpPr>
        <p:spPr>
          <a:xfrm>
            <a:off x="4958838" y="4089071"/>
            <a:ext cx="2631569" cy="979295"/>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a:gradFill>
                  <a:gsLst>
                    <a:gs pos="1250">
                      <a:srgbClr val="353535"/>
                    </a:gs>
                    <a:gs pos="100000">
                      <a:srgbClr val="353535"/>
                    </a:gs>
                  </a:gsLst>
                  <a:lin ang="5400000" scaled="0"/>
                </a:gradFill>
                <a:latin typeface="Segoe UI Semilight"/>
                <a:cs typeface="Segoe UI"/>
              </a:rPr>
              <a:t>Reduced </a:t>
            </a:r>
            <a:br>
              <a:rPr lang="en-US" sz="2400" kern="0">
                <a:gradFill>
                  <a:gsLst>
                    <a:gs pos="1250">
                      <a:srgbClr val="353535"/>
                    </a:gs>
                    <a:gs pos="100000">
                      <a:srgbClr val="353535"/>
                    </a:gs>
                  </a:gsLst>
                  <a:lin ang="5400000" scaled="0"/>
                </a:gradFill>
                <a:latin typeface="Segoe UI Semilight"/>
                <a:cs typeface="Segoe UI"/>
              </a:rPr>
            </a:br>
            <a:r>
              <a:rPr lang="en-US" sz="2400" kern="0">
                <a:gradFill>
                  <a:gsLst>
                    <a:gs pos="1250">
                      <a:srgbClr val="353535"/>
                    </a:gs>
                    <a:gs pos="100000">
                      <a:srgbClr val="353535"/>
                    </a:gs>
                  </a:gsLst>
                  <a:lin ang="5400000" scaled="0"/>
                </a:gradFill>
                <a:latin typeface="Segoe UI Semilight"/>
                <a:cs typeface="Segoe UI"/>
              </a:rPr>
              <a:t>DevOps</a:t>
            </a:r>
          </a:p>
        </p:txBody>
      </p:sp>
      <p:grpSp>
        <p:nvGrpSpPr>
          <p:cNvPr id="5" name="Group 4">
            <a:extLst>
              <a:ext uri="{FF2B5EF4-FFF2-40B4-BE49-F238E27FC236}">
                <a16:creationId xmlns:a16="http://schemas.microsoft.com/office/drawing/2014/main" id="{57B84354-F622-42F9-940E-C527B9FD3A48}"/>
              </a:ext>
            </a:extLst>
          </p:cNvPr>
          <p:cNvGrpSpPr/>
          <p:nvPr/>
        </p:nvGrpSpPr>
        <p:grpSpPr>
          <a:xfrm>
            <a:off x="5415128" y="2307603"/>
            <a:ext cx="1718990" cy="1718991"/>
            <a:chOff x="1799852" y="2349343"/>
            <a:chExt cx="1719478" cy="1719478"/>
          </a:xfrm>
        </p:grpSpPr>
        <p:sp>
          <p:nvSpPr>
            <p:cNvPr id="6" name="Oval 5">
              <a:extLst>
                <a:ext uri="{FF2B5EF4-FFF2-40B4-BE49-F238E27FC236}">
                  <a16:creationId xmlns:a16="http://schemas.microsoft.com/office/drawing/2014/main" id="{98371224-789C-469C-A22B-A1AE2B51EA92}"/>
                </a:ext>
              </a:extLst>
            </p:cNvPr>
            <p:cNvSpPr/>
            <p:nvPr/>
          </p:nvSpPr>
          <p:spPr bwMode="auto">
            <a:xfrm>
              <a:off x="1799852"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4">
              <a:extLst>
                <a:ext uri="{FF2B5EF4-FFF2-40B4-BE49-F238E27FC236}">
                  <a16:creationId xmlns:a16="http://schemas.microsoft.com/office/drawing/2014/main" id="{72D416EF-D474-4C2C-B511-F17FD6F138FB}"/>
                </a:ext>
              </a:extLst>
            </p:cNvPr>
            <p:cNvGrpSpPr>
              <a:grpSpLocks noChangeAspect="1"/>
            </p:cNvGrpSpPr>
            <p:nvPr/>
          </p:nvGrpSpPr>
          <p:grpSpPr bwMode="auto">
            <a:xfrm>
              <a:off x="2084315" y="2864915"/>
              <a:ext cx="1119410" cy="646770"/>
              <a:chOff x="12" y="8"/>
              <a:chExt cx="270" cy="156"/>
            </a:xfrm>
          </p:grpSpPr>
          <p:sp>
            <p:nvSpPr>
              <p:cNvPr id="8" name="Oval 7">
                <a:extLst>
                  <a:ext uri="{FF2B5EF4-FFF2-40B4-BE49-F238E27FC236}">
                    <a16:creationId xmlns:a16="http://schemas.microsoft.com/office/drawing/2014/main" id="{A15672E0-BBC6-4CB6-82C2-92C9D1B26DE3}"/>
                  </a:ext>
                </a:extLst>
              </p:cNvPr>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9" name="Freeform 6">
                <a:extLst>
                  <a:ext uri="{FF2B5EF4-FFF2-40B4-BE49-F238E27FC236}">
                    <a16:creationId xmlns:a16="http://schemas.microsoft.com/office/drawing/2014/main" id="{850B0DDE-BDF9-49B3-9043-E9E3083D0B0F}"/>
                  </a:ext>
                </a:extLst>
              </p:cNvPr>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0" name="Freeform 7">
                <a:extLst>
                  <a:ext uri="{FF2B5EF4-FFF2-40B4-BE49-F238E27FC236}">
                    <a16:creationId xmlns:a16="http://schemas.microsoft.com/office/drawing/2014/main" id="{B22D304F-F3DB-4064-BD0F-5117AF9FB343}"/>
                  </a:ext>
                </a:extLst>
              </p:cNvPr>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1" name="Line 8">
                <a:extLst>
                  <a:ext uri="{FF2B5EF4-FFF2-40B4-BE49-F238E27FC236}">
                    <a16:creationId xmlns:a16="http://schemas.microsoft.com/office/drawing/2014/main" id="{6D0BD062-2B27-47D9-829E-C1299D7E06B5}"/>
                  </a:ext>
                </a:extLst>
              </p:cNvPr>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 name="Freeform 9">
                <a:extLst>
                  <a:ext uri="{FF2B5EF4-FFF2-40B4-BE49-F238E27FC236}">
                    <a16:creationId xmlns:a16="http://schemas.microsoft.com/office/drawing/2014/main" id="{D952DE40-31D6-43F2-AC1C-F156F53DFB75}"/>
                  </a:ext>
                </a:extLst>
              </p:cNvPr>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 name="Line 10">
                <a:extLst>
                  <a:ext uri="{FF2B5EF4-FFF2-40B4-BE49-F238E27FC236}">
                    <a16:creationId xmlns:a16="http://schemas.microsoft.com/office/drawing/2014/main" id="{37D7FE50-D7C2-41BA-A912-3374B4EA662C}"/>
                  </a:ext>
                </a:extLst>
              </p:cNvPr>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 name="Line 11">
                <a:extLst>
                  <a:ext uri="{FF2B5EF4-FFF2-40B4-BE49-F238E27FC236}">
                    <a16:creationId xmlns:a16="http://schemas.microsoft.com/office/drawing/2014/main" id="{B28F08CA-9549-46BC-A7C6-A9D9C5D7095D}"/>
                  </a:ext>
                </a:extLst>
              </p:cNvPr>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5" name="Line 12">
                <a:extLst>
                  <a:ext uri="{FF2B5EF4-FFF2-40B4-BE49-F238E27FC236}">
                    <a16:creationId xmlns:a16="http://schemas.microsoft.com/office/drawing/2014/main" id="{77E83B8B-F885-4B51-9583-B93C38010AE3}"/>
                  </a:ext>
                </a:extLst>
              </p:cNvPr>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6" name="Line 13">
                <a:extLst>
                  <a:ext uri="{FF2B5EF4-FFF2-40B4-BE49-F238E27FC236}">
                    <a16:creationId xmlns:a16="http://schemas.microsoft.com/office/drawing/2014/main" id="{02FB0A90-A5AB-43B8-A84B-7AE53487591E}"/>
                  </a:ext>
                </a:extLst>
              </p:cNvPr>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7" name="Freeform 14">
                <a:extLst>
                  <a:ext uri="{FF2B5EF4-FFF2-40B4-BE49-F238E27FC236}">
                    <a16:creationId xmlns:a16="http://schemas.microsoft.com/office/drawing/2014/main" id="{66C095FC-9D21-4897-BBC4-F97492261B2C}"/>
                  </a:ext>
                </a:extLst>
              </p:cNvPr>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sp>
        <p:nvSpPr>
          <p:cNvPr id="18" name="TextBox 17">
            <a:extLst>
              <a:ext uri="{FF2B5EF4-FFF2-40B4-BE49-F238E27FC236}">
                <a16:creationId xmlns:a16="http://schemas.microsoft.com/office/drawing/2014/main" id="{BAF42582-AB3D-41B0-B5E9-C20E7408135F}"/>
              </a:ext>
            </a:extLst>
          </p:cNvPr>
          <p:cNvSpPr txBox="1"/>
          <p:nvPr/>
        </p:nvSpPr>
        <p:spPr>
          <a:xfrm>
            <a:off x="1329390" y="4089071"/>
            <a:ext cx="2719376" cy="979295"/>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a:gradFill>
                  <a:gsLst>
                    <a:gs pos="1250">
                      <a:srgbClr val="353535"/>
                    </a:gs>
                    <a:gs pos="100000">
                      <a:srgbClr val="353535"/>
                    </a:gs>
                  </a:gsLst>
                  <a:lin ang="5400000" scaled="0"/>
                </a:gradFill>
                <a:latin typeface="Segoe UI Semilight"/>
                <a:cs typeface="Segoe UI"/>
              </a:rPr>
              <a:t>Manage apps </a:t>
            </a:r>
            <a:br>
              <a:rPr lang="en-US" sz="2400" kern="0">
                <a:gradFill>
                  <a:gsLst>
                    <a:gs pos="1250">
                      <a:srgbClr val="353535"/>
                    </a:gs>
                    <a:gs pos="100000">
                      <a:srgbClr val="353535"/>
                    </a:gs>
                  </a:gsLst>
                  <a:lin ang="5400000" scaled="0"/>
                </a:gradFill>
                <a:latin typeface="Segoe UI Semilight"/>
                <a:cs typeface="Segoe UI"/>
              </a:rPr>
            </a:br>
            <a:r>
              <a:rPr lang="en-US" sz="2400" kern="0">
                <a:gradFill>
                  <a:gsLst>
                    <a:gs pos="1250">
                      <a:srgbClr val="353535"/>
                    </a:gs>
                    <a:gs pos="100000">
                      <a:srgbClr val="353535"/>
                    </a:gs>
                  </a:gsLst>
                  <a:lin ang="5400000" scaled="0"/>
                </a:gradFill>
                <a:latin typeface="Segoe UI Semilight"/>
                <a:cs typeface="Segoe UI"/>
              </a:rPr>
              <a:t>not servers</a:t>
            </a:r>
          </a:p>
        </p:txBody>
      </p:sp>
      <p:grpSp>
        <p:nvGrpSpPr>
          <p:cNvPr id="19" name="Group 18">
            <a:extLst>
              <a:ext uri="{FF2B5EF4-FFF2-40B4-BE49-F238E27FC236}">
                <a16:creationId xmlns:a16="http://schemas.microsoft.com/office/drawing/2014/main" id="{2C62C6C1-E796-4DC2-B1ED-00C842DBEF46}"/>
              </a:ext>
            </a:extLst>
          </p:cNvPr>
          <p:cNvGrpSpPr/>
          <p:nvPr/>
        </p:nvGrpSpPr>
        <p:grpSpPr>
          <a:xfrm>
            <a:off x="1829582" y="2307603"/>
            <a:ext cx="1718991" cy="1718991"/>
            <a:chOff x="5423171" y="2349343"/>
            <a:chExt cx="1719478" cy="1719478"/>
          </a:xfrm>
        </p:grpSpPr>
        <p:sp>
          <p:nvSpPr>
            <p:cNvPr id="20" name="Oval 19">
              <a:extLst>
                <a:ext uri="{FF2B5EF4-FFF2-40B4-BE49-F238E27FC236}">
                  <a16:creationId xmlns:a16="http://schemas.microsoft.com/office/drawing/2014/main" id="{1E53F175-77D9-4747-8D64-606B228318BA}"/>
                </a:ext>
              </a:extLst>
            </p:cNvPr>
            <p:cNvSpPr/>
            <p:nvPr/>
          </p:nvSpPr>
          <p:spPr bwMode="auto">
            <a:xfrm>
              <a:off x="5423171"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17">
              <a:extLst>
                <a:ext uri="{FF2B5EF4-FFF2-40B4-BE49-F238E27FC236}">
                  <a16:creationId xmlns:a16="http://schemas.microsoft.com/office/drawing/2014/main" id="{FAF204C2-E807-4EBD-B45B-BE56B87BB73B}"/>
                </a:ext>
              </a:extLst>
            </p:cNvPr>
            <p:cNvGrpSpPr>
              <a:grpSpLocks noChangeAspect="1"/>
            </p:cNvGrpSpPr>
            <p:nvPr/>
          </p:nvGrpSpPr>
          <p:grpSpPr bwMode="auto">
            <a:xfrm>
              <a:off x="5954114" y="2865066"/>
              <a:ext cx="646697" cy="749504"/>
              <a:chOff x="9" y="9"/>
              <a:chExt cx="195" cy="226"/>
            </a:xfrm>
          </p:grpSpPr>
          <p:sp>
            <p:nvSpPr>
              <p:cNvPr id="22" name="Freeform 18">
                <a:extLst>
                  <a:ext uri="{FF2B5EF4-FFF2-40B4-BE49-F238E27FC236}">
                    <a16:creationId xmlns:a16="http://schemas.microsoft.com/office/drawing/2014/main" id="{DF297C5E-2BBC-4D2E-A169-5C3FFC5F9902}"/>
                  </a:ext>
                </a:extLst>
              </p:cNvPr>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3" name="Freeform 19">
                <a:extLst>
                  <a:ext uri="{FF2B5EF4-FFF2-40B4-BE49-F238E27FC236}">
                    <a16:creationId xmlns:a16="http://schemas.microsoft.com/office/drawing/2014/main" id="{0C931EF0-D366-4ED0-970B-EA2686133CB0}"/>
                  </a:ext>
                </a:extLst>
              </p:cNvPr>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4" name="Line 20">
                <a:extLst>
                  <a:ext uri="{FF2B5EF4-FFF2-40B4-BE49-F238E27FC236}">
                    <a16:creationId xmlns:a16="http://schemas.microsoft.com/office/drawing/2014/main" id="{ED6E501C-F498-4745-ACB2-94D147B3E050}"/>
                  </a:ext>
                </a:extLst>
              </p:cNvPr>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5" name="Line 21">
                <a:extLst>
                  <a:ext uri="{FF2B5EF4-FFF2-40B4-BE49-F238E27FC236}">
                    <a16:creationId xmlns:a16="http://schemas.microsoft.com/office/drawing/2014/main" id="{03EF4662-3990-4739-80B0-83134B8A1E83}"/>
                  </a:ext>
                </a:extLst>
              </p:cNvPr>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6" name="Line 22">
                <a:extLst>
                  <a:ext uri="{FF2B5EF4-FFF2-40B4-BE49-F238E27FC236}">
                    <a16:creationId xmlns:a16="http://schemas.microsoft.com/office/drawing/2014/main" id="{211DB07B-7C6F-4FD2-9DEC-34C88510F040}"/>
                  </a:ext>
                </a:extLst>
              </p:cNvPr>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7" name="Line 23">
                <a:extLst>
                  <a:ext uri="{FF2B5EF4-FFF2-40B4-BE49-F238E27FC236}">
                    <a16:creationId xmlns:a16="http://schemas.microsoft.com/office/drawing/2014/main" id="{464D8308-C465-4BEA-BDE8-8F0971BBAC6F}"/>
                  </a:ext>
                </a:extLst>
              </p:cNvPr>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8" name="Line 24">
                <a:extLst>
                  <a:ext uri="{FF2B5EF4-FFF2-40B4-BE49-F238E27FC236}">
                    <a16:creationId xmlns:a16="http://schemas.microsoft.com/office/drawing/2014/main" id="{73988957-4F3C-4992-B550-CF716ECC2D22}"/>
                  </a:ext>
                </a:extLst>
              </p:cNvPr>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29" name="Line 25">
                <a:extLst>
                  <a:ext uri="{FF2B5EF4-FFF2-40B4-BE49-F238E27FC236}">
                    <a16:creationId xmlns:a16="http://schemas.microsoft.com/office/drawing/2014/main" id="{2B07406C-F66F-483F-AFDB-8E0E7D20BEAD}"/>
                  </a:ext>
                </a:extLst>
              </p:cNvPr>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sp>
        <p:nvSpPr>
          <p:cNvPr id="30" name="TextBox 29">
            <a:extLst>
              <a:ext uri="{FF2B5EF4-FFF2-40B4-BE49-F238E27FC236}">
                <a16:creationId xmlns:a16="http://schemas.microsoft.com/office/drawing/2014/main" id="{C1CFA4AA-7060-4F1B-9344-38ADDEBE34EA}"/>
              </a:ext>
            </a:extLst>
          </p:cNvPr>
          <p:cNvSpPr txBox="1"/>
          <p:nvPr/>
        </p:nvSpPr>
        <p:spPr>
          <a:xfrm>
            <a:off x="8527063" y="4118167"/>
            <a:ext cx="2504256" cy="979295"/>
          </a:xfrm>
          <a:prstGeom prst="rect">
            <a:avLst/>
          </a:prstGeom>
          <a:noFill/>
        </p:spPr>
        <p:txBody>
          <a:bodyPr wrap="square" lIns="93234" tIns="149175" rIns="186468" bIns="149175" rtlCol="0">
            <a:spAutoFit/>
          </a:bodyPr>
          <a:lstStyle/>
          <a:p>
            <a:pPr algn="ctr" defTabSz="1242953">
              <a:lnSpc>
                <a:spcPct val="90000"/>
              </a:lnSpc>
              <a:spcAft>
                <a:spcPts val="600"/>
              </a:spcAft>
              <a:defRPr/>
            </a:pPr>
            <a:r>
              <a:rPr lang="en-US" sz="2400" kern="0">
                <a:gradFill>
                  <a:gsLst>
                    <a:gs pos="1250">
                      <a:srgbClr val="353535"/>
                    </a:gs>
                    <a:gs pos="100000">
                      <a:srgbClr val="353535"/>
                    </a:gs>
                  </a:gsLst>
                  <a:lin ang="5400000" scaled="0"/>
                </a:gradFill>
                <a:latin typeface="Segoe UI Semilight"/>
                <a:cs typeface="Segoe UI"/>
              </a:rPr>
              <a:t>Faster time </a:t>
            </a:r>
            <a:br>
              <a:rPr lang="en-US" sz="2400" kern="0">
                <a:gradFill>
                  <a:gsLst>
                    <a:gs pos="1250">
                      <a:srgbClr val="353535"/>
                    </a:gs>
                    <a:gs pos="100000">
                      <a:srgbClr val="353535"/>
                    </a:gs>
                  </a:gsLst>
                  <a:lin ang="5400000" scaled="0"/>
                </a:gradFill>
                <a:latin typeface="Segoe UI Semilight"/>
                <a:cs typeface="Segoe UI"/>
              </a:rPr>
            </a:br>
            <a:r>
              <a:rPr lang="en-US" sz="2400" kern="0">
                <a:gradFill>
                  <a:gsLst>
                    <a:gs pos="1250">
                      <a:srgbClr val="353535"/>
                    </a:gs>
                    <a:gs pos="100000">
                      <a:srgbClr val="353535"/>
                    </a:gs>
                  </a:gsLst>
                  <a:lin ang="5400000" scaled="0"/>
                </a:gradFill>
                <a:latin typeface="Segoe UI Semilight"/>
                <a:cs typeface="Segoe UI"/>
              </a:rPr>
              <a:t>to market</a:t>
            </a:r>
          </a:p>
        </p:txBody>
      </p:sp>
      <p:grpSp>
        <p:nvGrpSpPr>
          <p:cNvPr id="31" name="Group 30">
            <a:extLst>
              <a:ext uri="{FF2B5EF4-FFF2-40B4-BE49-F238E27FC236}">
                <a16:creationId xmlns:a16="http://schemas.microsoft.com/office/drawing/2014/main" id="{BD50F13D-56F1-4FA1-AE75-15FCE61BF841}"/>
              </a:ext>
            </a:extLst>
          </p:cNvPr>
          <p:cNvGrpSpPr/>
          <p:nvPr/>
        </p:nvGrpSpPr>
        <p:grpSpPr>
          <a:xfrm>
            <a:off x="8919695" y="2336699"/>
            <a:ext cx="1718990" cy="1718991"/>
            <a:chOff x="8982815" y="2349343"/>
            <a:chExt cx="1719478" cy="1719478"/>
          </a:xfrm>
        </p:grpSpPr>
        <p:sp>
          <p:nvSpPr>
            <p:cNvPr id="32" name="Oval 31">
              <a:extLst>
                <a:ext uri="{FF2B5EF4-FFF2-40B4-BE49-F238E27FC236}">
                  <a16:creationId xmlns:a16="http://schemas.microsoft.com/office/drawing/2014/main" id="{72C60329-BDEA-45E1-85BB-3D4E85B93285}"/>
                </a:ext>
              </a:extLst>
            </p:cNvPr>
            <p:cNvSpPr/>
            <p:nvPr/>
          </p:nvSpPr>
          <p:spPr bwMode="auto">
            <a:xfrm>
              <a:off x="8982815"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3" name="Group 28">
              <a:extLst>
                <a:ext uri="{FF2B5EF4-FFF2-40B4-BE49-F238E27FC236}">
                  <a16:creationId xmlns:a16="http://schemas.microsoft.com/office/drawing/2014/main" id="{5A3DAB26-3E11-4CCF-8476-4E799E01F8FA}"/>
                </a:ext>
              </a:extLst>
            </p:cNvPr>
            <p:cNvGrpSpPr>
              <a:grpSpLocks noChangeAspect="1"/>
            </p:cNvGrpSpPr>
            <p:nvPr/>
          </p:nvGrpSpPr>
          <p:grpSpPr bwMode="auto">
            <a:xfrm>
              <a:off x="9491591" y="2863270"/>
              <a:ext cx="684072" cy="686754"/>
              <a:chOff x="8" y="7"/>
              <a:chExt cx="255" cy="256"/>
            </a:xfrm>
          </p:grpSpPr>
          <p:sp>
            <p:nvSpPr>
              <p:cNvPr id="34" name="Freeform 29">
                <a:extLst>
                  <a:ext uri="{FF2B5EF4-FFF2-40B4-BE49-F238E27FC236}">
                    <a16:creationId xmlns:a16="http://schemas.microsoft.com/office/drawing/2014/main" id="{95BF697C-A3D3-4F51-BC46-4ED844537725}"/>
                  </a:ext>
                </a:extLst>
              </p:cNvPr>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35" name="Freeform 30">
                <a:extLst>
                  <a:ext uri="{FF2B5EF4-FFF2-40B4-BE49-F238E27FC236}">
                    <a16:creationId xmlns:a16="http://schemas.microsoft.com/office/drawing/2014/main" id="{BFC89E9B-6E75-46F1-8AF5-39C6FEB4252F}"/>
                  </a:ext>
                </a:extLst>
              </p:cNvPr>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36" name="Freeform 31">
                <a:extLst>
                  <a:ext uri="{FF2B5EF4-FFF2-40B4-BE49-F238E27FC236}">
                    <a16:creationId xmlns:a16="http://schemas.microsoft.com/office/drawing/2014/main" id="{DB6EBDE1-03C2-4BE4-A208-4FBE09885532}"/>
                  </a:ext>
                </a:extLst>
              </p:cNvPr>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231060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750" spd="-100000" fill="hold"/>
                                        <p:tgtEl>
                                          <p:spTgt spid="19"/>
                                        </p:tgtEl>
                                        <p:attrNameLst>
                                          <p:attrName>ppt_x</p:attrName>
                                          <p:attrName>ppt_y</p:attrName>
                                        </p:attrNameLst>
                                      </p:cBhvr>
                                      <p:rCtr x="0" y="1852"/>
                                    </p:animMotion>
                                  </p:childTnLst>
                                </p:cTn>
                              </p:par>
                              <p:par>
                                <p:cTn id="10" presetID="10" presetClass="entr" presetSubtype="0" fill="hold" grpId="0" nodeType="withEffect">
                                  <p:stCondLst>
                                    <p:cond delay="15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4" presetClass="path" presetSubtype="0" decel="100000" fill="hold" grpId="1" nodeType="withEffect">
                                  <p:stCondLst>
                                    <p:cond delay="150"/>
                                  </p:stCondLst>
                                  <p:childTnLst>
                                    <p:animMotion origin="layout" path="M 7.32704E-7 -1.01226E-6 L 7.32704E-7 -0.04539 " pathEditMode="relative" rAng="0" ptsTypes="AA">
                                      <p:cBhvr>
                                        <p:cTn id="14" dur="750" spd="-100000" fill="hold"/>
                                        <p:tgtEl>
                                          <p:spTgt spid="18"/>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75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1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64" presetClass="path" presetSubtype="0" decel="100000" fill="hold" grpId="1" nodeType="withEffect">
                                  <p:stCondLst>
                                    <p:cond delay="150"/>
                                  </p:stCondLst>
                                  <p:childTnLst>
                                    <p:animMotion origin="layout" path="M 7.32704E-7 -1.01226E-6 L 7.32704E-7 -0.04539 " pathEditMode="relative" rAng="0" ptsTypes="AA">
                                      <p:cBhvr>
                                        <p:cTn id="26" dur="750" spd="-100000" fill="hold"/>
                                        <p:tgtEl>
                                          <p:spTgt spid="4"/>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750" spd="-100000" fill="hold"/>
                                        <p:tgtEl>
                                          <p:spTgt spid="31"/>
                                        </p:tgtEl>
                                        <p:attrNameLst>
                                          <p:attrName>ppt_x</p:attrName>
                                          <p:attrName>ppt_y</p:attrName>
                                        </p:attrNameLst>
                                      </p:cBhvr>
                                      <p:rCtr x="0" y="1852"/>
                                    </p:animMotion>
                                  </p:childTnLst>
                                </p:cTn>
                              </p:par>
                              <p:par>
                                <p:cTn id="34" presetID="10" presetClass="entr" presetSubtype="0" fill="hold" grpId="0" nodeType="withEffect">
                                  <p:stCondLst>
                                    <p:cond delay="15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64" presetClass="path" presetSubtype="0" decel="100000" fill="hold" grpId="1" nodeType="withEffect">
                                  <p:stCondLst>
                                    <p:cond delay="150"/>
                                  </p:stCondLst>
                                  <p:childTnLst>
                                    <p:animMotion origin="layout" path="M 7.32704E-7 -1.01226E-6 L 7.32704E-7 -0.04539 " pathEditMode="relative" rAng="0" ptsTypes="AA">
                                      <p:cBhvr>
                                        <p:cTn id="38" dur="750" spd="-100000" fill="hold"/>
                                        <p:tgtEl>
                                          <p:spTgt spid="30"/>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8" grpId="0"/>
      <p:bldP spid="18" grpId="1"/>
      <p:bldP spid="30" grpId="0"/>
      <p:bldP spid="30"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Freeform 95"/>
          <p:cNvSpPr>
            <a:spLocks/>
          </p:cNvSpPr>
          <p:nvPr/>
        </p:nvSpPr>
        <p:spPr bwMode="auto">
          <a:xfrm flipH="1">
            <a:off x="45139" y="4116037"/>
            <a:ext cx="3793755" cy="24637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5664" tIns="42833" rIns="85664" bIns="42833" numCol="1" anchor="t" anchorCtr="0" compatLnSpc="1">
            <a:prstTxWarp prst="textNoShape">
              <a:avLst/>
            </a:prstTxWarp>
          </a:bodyPr>
          <a:lstStyle/>
          <a:p>
            <a:pPr defTabSz="856536">
              <a:defRPr/>
            </a:pPr>
            <a:endParaRPr lang="en-US" sz="1470" kern="0" dirty="0">
              <a:solidFill>
                <a:srgbClr val="505050">
                  <a:lumMod val="95000"/>
                </a:srgbClr>
              </a:solidFill>
              <a:latin typeface="Segoe UI"/>
            </a:endParaRPr>
          </a:p>
        </p:txBody>
      </p:sp>
      <p:sp>
        <p:nvSpPr>
          <p:cNvPr id="32" name="TextBox 31"/>
          <p:cNvSpPr txBox="1"/>
          <p:nvPr/>
        </p:nvSpPr>
        <p:spPr>
          <a:xfrm>
            <a:off x="8163942" y="4073723"/>
            <a:ext cx="3882241" cy="1038451"/>
          </a:xfrm>
          <a:prstGeom prst="rect">
            <a:avLst/>
          </a:prstGeom>
          <a:solidFill>
            <a:schemeClr val="bg2">
              <a:lumMod val="50000"/>
              <a:alpha val="80000"/>
            </a:schemeClr>
          </a:solidFill>
        </p:spPr>
        <p:txBody>
          <a:bodyPr vert="horz" wrap="square" lIns="428504" tIns="257101" rIns="342803" bIns="25710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91245">
              <a:spcAft>
                <a:spcPts val="375"/>
              </a:spcAft>
              <a:defRPr/>
            </a:pPr>
            <a:r>
              <a:rPr lang="en-US" sz="2624" b="0" kern="0" dirty="0">
                <a:latin typeface="Segoe UI Semibold" panose="020B0702040204020203" pitchFamily="34" charset="0"/>
              </a:rPr>
              <a:t>Serverless</a:t>
            </a:r>
          </a:p>
        </p:txBody>
      </p:sp>
      <p:sp>
        <p:nvSpPr>
          <p:cNvPr id="20" name="Freeform 95"/>
          <p:cNvSpPr>
            <a:spLocks/>
          </p:cNvSpPr>
          <p:nvPr/>
        </p:nvSpPr>
        <p:spPr bwMode="auto">
          <a:xfrm flipH="1">
            <a:off x="7600038" y="4143020"/>
            <a:ext cx="4435715" cy="28806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5664" tIns="42833" rIns="85664" bIns="42833" numCol="1" anchor="t" anchorCtr="0" compatLnSpc="1">
            <a:prstTxWarp prst="textNoShape">
              <a:avLst/>
            </a:prstTxWarp>
          </a:bodyPr>
          <a:lstStyle/>
          <a:p>
            <a:pPr defTabSz="856536">
              <a:defRPr/>
            </a:pPr>
            <a:endParaRPr lang="en-US" sz="1470" kern="0" dirty="0">
              <a:solidFill>
                <a:srgbClr val="505050">
                  <a:lumMod val="95000"/>
                </a:srgbClr>
              </a:solidFill>
              <a:latin typeface="Segoe UI"/>
            </a:endParaRPr>
          </a:p>
        </p:txBody>
      </p:sp>
      <p:grpSp>
        <p:nvGrpSpPr>
          <p:cNvPr id="8" name="PaaS"/>
          <p:cNvGrpSpPr/>
          <p:nvPr/>
        </p:nvGrpSpPr>
        <p:grpSpPr>
          <a:xfrm>
            <a:off x="4277118" y="1359092"/>
            <a:ext cx="3882241" cy="3753084"/>
            <a:chOff x="4147122" y="1215899"/>
            <a:chExt cx="4142232" cy="4004425"/>
          </a:xfrm>
        </p:grpSpPr>
        <p:sp>
          <p:nvSpPr>
            <p:cNvPr id="24" name="TextBox 23"/>
            <p:cNvSpPr txBox="1"/>
            <p:nvPr/>
          </p:nvSpPr>
          <p:spPr>
            <a:xfrm>
              <a:off x="4147122" y="4112328"/>
              <a:ext cx="4142232" cy="1107996"/>
            </a:xfrm>
            <a:prstGeom prst="rect">
              <a:avLst/>
            </a:prstGeom>
            <a:solidFill>
              <a:schemeClr val="bg2">
                <a:lumMod val="50000"/>
                <a:alpha val="80000"/>
              </a:schemeClr>
            </a:solidFill>
          </p:spPr>
          <p:txBody>
            <a:bodyPr vert="horz" wrap="square" lIns="428504" tIns="257101" rIns="342803" bIns="25710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91245">
                <a:spcAft>
                  <a:spcPts val="375"/>
                </a:spcAft>
                <a:defRPr/>
              </a:pPr>
              <a:r>
                <a:rPr lang="en-US" sz="2624" b="0" kern="0" dirty="0">
                  <a:latin typeface="Segoe UI Semibold" panose="020B0702040204020203" pitchFamily="34" charset="0"/>
                </a:rPr>
                <a:t>PaaS</a:t>
              </a:r>
            </a:p>
          </p:txBody>
        </p:sp>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5" name="IaaS"/>
          <p:cNvGrpSpPr/>
          <p:nvPr/>
        </p:nvGrpSpPr>
        <p:grpSpPr>
          <a:xfrm>
            <a:off x="390294" y="1359106"/>
            <a:ext cx="3882241" cy="3753071"/>
            <a:chOff x="0" y="1215913"/>
            <a:chExt cx="4142232" cy="4004411"/>
          </a:xfrm>
        </p:grpSpPr>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18" name="TextBox 17"/>
            <p:cNvSpPr txBox="1"/>
            <p:nvPr/>
          </p:nvSpPr>
          <p:spPr>
            <a:xfrm>
              <a:off x="0" y="4112328"/>
              <a:ext cx="4142232" cy="1107996"/>
            </a:xfrm>
            <a:prstGeom prst="rect">
              <a:avLst/>
            </a:prstGeom>
            <a:solidFill>
              <a:schemeClr val="bg2">
                <a:lumMod val="50000"/>
                <a:alpha val="80000"/>
              </a:schemeClr>
            </a:solidFill>
          </p:spPr>
          <p:txBody>
            <a:bodyPr vert="horz" wrap="square" lIns="428504" tIns="257101" rIns="342803" bIns="25710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91245">
                <a:spcAft>
                  <a:spcPts val="375"/>
                </a:spcAft>
                <a:defRPr/>
              </a:pPr>
              <a:r>
                <a:rPr lang="en-US" sz="2624" b="0" kern="0" dirty="0">
                  <a:latin typeface="Segoe UI Semibold" panose="020B0702040204020203" pitchFamily="34" charset="0"/>
                </a:rPr>
                <a:t>IaaS</a:t>
              </a:r>
            </a:p>
          </p:txBody>
        </p:sp>
      </p:grpSp>
      <p:cxnSp>
        <p:nvCxnSpPr>
          <p:cNvPr id="35" name="Straight Connector 34"/>
          <p:cNvCxnSpPr/>
          <p:nvPr/>
        </p:nvCxnSpPr>
        <p:spPr>
          <a:xfrm>
            <a:off x="8160887" y="1357261"/>
            <a:ext cx="11857" cy="3753344"/>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75590" y="1354749"/>
            <a:ext cx="0" cy="3765809"/>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4626" y="495829"/>
            <a:ext cx="11144885" cy="860104"/>
          </a:xfrm>
        </p:spPr>
        <p:txBody>
          <a:bodyPr/>
          <a:lstStyle/>
          <a:p>
            <a:r>
              <a:rPr lang="en-US" dirty="0">
                <a:solidFill>
                  <a:schemeClr val="bg1"/>
                </a:solidFill>
              </a:rPr>
              <a:t>…if cloud computing was transportation</a:t>
            </a:r>
          </a:p>
        </p:txBody>
      </p:sp>
      <p:sp>
        <p:nvSpPr>
          <p:cNvPr id="21" name="TextBox 20"/>
          <p:cNvSpPr txBox="1"/>
          <p:nvPr/>
        </p:nvSpPr>
        <p:spPr>
          <a:xfrm>
            <a:off x="396956" y="5111935"/>
            <a:ext cx="3882241" cy="1048936"/>
          </a:xfrm>
          <a:prstGeom prst="rect">
            <a:avLst/>
          </a:prstGeom>
        </p:spPr>
        <p:txBody>
          <a:bodyPr vert="horz" wrap="square" lIns="428504" tIns="257101" rIns="428504" bIns="25710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873942">
              <a:spcBef>
                <a:spcPts val="1124"/>
              </a:spcBef>
              <a:defRPr/>
            </a:pPr>
            <a:r>
              <a:rPr lang="en-US" sz="1875" kern="0" dirty="0">
                <a:solidFill>
                  <a:srgbClr val="0072C7"/>
                </a:solidFill>
                <a:latin typeface="Segoe UI"/>
              </a:rPr>
              <a:t>…you can lease a car and take care of maintenance</a:t>
            </a:r>
          </a:p>
        </p:txBody>
      </p:sp>
      <p:grpSp>
        <p:nvGrpSpPr>
          <p:cNvPr id="9" name="Group 8">
            <a:extLst>
              <a:ext uri="{FF2B5EF4-FFF2-40B4-BE49-F238E27FC236}">
                <a16:creationId xmlns:a16="http://schemas.microsoft.com/office/drawing/2014/main" id="{3948764C-8998-414D-8CD7-0FA681E9B132}"/>
              </a:ext>
            </a:extLst>
          </p:cNvPr>
          <p:cNvGrpSpPr/>
          <p:nvPr/>
        </p:nvGrpSpPr>
        <p:grpSpPr>
          <a:xfrm>
            <a:off x="4275592" y="1353420"/>
            <a:ext cx="3892954" cy="4546008"/>
            <a:chOff x="4145786" y="1210170"/>
            <a:chExt cx="4153073" cy="4849763"/>
          </a:xfrm>
        </p:grpSpPr>
        <p:sp>
          <p:nvSpPr>
            <p:cNvPr id="28" name="Mask right"/>
            <p:cNvSpPr/>
            <p:nvPr/>
          </p:nvSpPr>
          <p:spPr bwMode="auto">
            <a:xfrm>
              <a:off x="4155587" y="1210170"/>
              <a:ext cx="4143272" cy="4008235"/>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09" rIns="0" bIns="43709" numCol="1" rtlCol="0" anchor="ctr" anchorCtr="0" compatLnSpc="1">
              <a:prstTxWarp prst="textNoShape">
                <a:avLst/>
              </a:prstTxWarp>
            </a:bodyPr>
            <a:lstStyle/>
            <a:p>
              <a:pPr algn="ctr" defTabSz="873857"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41" name="TextBox 40"/>
            <p:cNvSpPr txBox="1"/>
            <p:nvPr/>
          </p:nvSpPr>
          <p:spPr>
            <a:xfrm>
              <a:off x="4145786" y="5229020"/>
              <a:ext cx="4141644" cy="830913"/>
            </a:xfrm>
            <a:prstGeom prst="rect">
              <a:avLst/>
            </a:prstGeom>
          </p:spPr>
          <p:txBody>
            <a:bodyPr vert="horz" wrap="square" lIns="428504" tIns="257101" rIns="428504" bIns="25710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873942">
                <a:spcBef>
                  <a:spcPts val="1124"/>
                </a:spcBef>
                <a:defRPr/>
              </a:pPr>
              <a:endParaRPr lang="en-US" sz="1875" kern="0" dirty="0">
                <a:solidFill>
                  <a:srgbClr val="0072C7"/>
                </a:solidFill>
                <a:latin typeface="Segoe UI"/>
              </a:endParaRPr>
            </a:p>
          </p:txBody>
        </p:sp>
      </p:grpSp>
      <p:sp>
        <p:nvSpPr>
          <p:cNvPr id="34" name="TextBox 33"/>
          <p:cNvSpPr txBox="1"/>
          <p:nvPr/>
        </p:nvSpPr>
        <p:spPr>
          <a:xfrm>
            <a:off x="8114051" y="5120554"/>
            <a:ext cx="3882241" cy="778871"/>
          </a:xfrm>
          <a:prstGeom prst="rect">
            <a:avLst/>
          </a:prstGeom>
        </p:spPr>
        <p:txBody>
          <a:bodyPr vert="horz" wrap="square" lIns="428504" tIns="257101" rIns="428504" bIns="25710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873942">
              <a:spcBef>
                <a:spcPts val="1124"/>
              </a:spcBef>
              <a:defRPr/>
            </a:pPr>
            <a:endParaRPr lang="en-US" sz="1875" kern="0" dirty="0">
              <a:solidFill>
                <a:srgbClr val="0072C7"/>
              </a:solidFill>
              <a:latin typeface="Segoe UI"/>
            </a:endParaRPr>
          </a:p>
        </p:txBody>
      </p:sp>
      <p:pic>
        <p:nvPicPr>
          <p:cNvPr id="12" name="Picture 11">
            <a:extLst>
              <a:ext uri="{FF2B5EF4-FFF2-40B4-BE49-F238E27FC236}">
                <a16:creationId xmlns:a16="http://schemas.microsoft.com/office/drawing/2014/main" id="{2B4E2929-F071-4056-A706-F32ED8C3798B}"/>
              </a:ext>
            </a:extLst>
          </p:cNvPr>
          <p:cNvPicPr>
            <a:picLocks noChangeAspect="1"/>
          </p:cNvPicPr>
          <p:nvPr/>
        </p:nvPicPr>
        <p:blipFill rotWithShape="1">
          <a:blip r:embed="rId5"/>
          <a:srcRect l="22416" t="19193" r="3474" b="1944"/>
          <a:stretch/>
        </p:blipFill>
        <p:spPr>
          <a:xfrm>
            <a:off x="8213555" y="1364310"/>
            <a:ext cx="3820416" cy="2710313"/>
          </a:xfrm>
          <a:prstGeom prst="rect">
            <a:avLst/>
          </a:prstGeom>
        </p:spPr>
      </p:pic>
      <p:sp>
        <p:nvSpPr>
          <p:cNvPr id="23" name="Mask right">
            <a:extLst>
              <a:ext uri="{FF2B5EF4-FFF2-40B4-BE49-F238E27FC236}">
                <a16:creationId xmlns:a16="http://schemas.microsoft.com/office/drawing/2014/main" id="{C974886F-3DB8-4A6C-823F-61E1D1D171D5}"/>
              </a:ext>
            </a:extLst>
          </p:cNvPr>
          <p:cNvSpPr/>
          <p:nvPr/>
        </p:nvSpPr>
        <p:spPr bwMode="auto">
          <a:xfrm>
            <a:off x="8150205" y="1354988"/>
            <a:ext cx="3883767" cy="3757188"/>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09" rIns="0" bIns="43709" numCol="1" rtlCol="0" anchor="ctr" anchorCtr="0" compatLnSpc="1">
            <a:prstTxWarp prst="textNoShape">
              <a:avLst/>
            </a:prstTxWarp>
          </a:bodyPr>
          <a:lstStyle/>
          <a:p>
            <a:pPr algn="ctr" defTabSz="873857"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87349257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a16="http://schemas.microsoft.com/office/drawing/2014/main" xmlns:a14="http://schemas.microsoft.com/office/drawing/2010/main"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Freeform 95"/>
          <p:cNvSpPr>
            <a:spLocks/>
          </p:cNvSpPr>
          <p:nvPr/>
        </p:nvSpPr>
        <p:spPr bwMode="auto">
          <a:xfrm flipH="1">
            <a:off x="45139" y="4116037"/>
            <a:ext cx="3793755" cy="24637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5664" tIns="42833" rIns="85664" bIns="42833" numCol="1" anchor="t" anchorCtr="0" compatLnSpc="1">
            <a:prstTxWarp prst="textNoShape">
              <a:avLst/>
            </a:prstTxWarp>
          </a:bodyPr>
          <a:lstStyle/>
          <a:p>
            <a:pPr defTabSz="856536">
              <a:defRPr/>
            </a:pPr>
            <a:endParaRPr lang="en-US" sz="1470" kern="0" dirty="0">
              <a:solidFill>
                <a:srgbClr val="505050">
                  <a:lumMod val="95000"/>
                </a:srgbClr>
              </a:solidFill>
              <a:latin typeface="Segoe UI"/>
            </a:endParaRPr>
          </a:p>
        </p:txBody>
      </p:sp>
      <p:sp>
        <p:nvSpPr>
          <p:cNvPr id="32" name="TextBox 31"/>
          <p:cNvSpPr txBox="1"/>
          <p:nvPr/>
        </p:nvSpPr>
        <p:spPr>
          <a:xfrm>
            <a:off x="8163942" y="4073723"/>
            <a:ext cx="3882241" cy="1038451"/>
          </a:xfrm>
          <a:prstGeom prst="rect">
            <a:avLst/>
          </a:prstGeom>
          <a:solidFill>
            <a:schemeClr val="bg2">
              <a:lumMod val="50000"/>
              <a:alpha val="80000"/>
            </a:schemeClr>
          </a:solidFill>
        </p:spPr>
        <p:txBody>
          <a:bodyPr vert="horz" wrap="square" lIns="428504" tIns="257101" rIns="342803" bIns="25710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91245">
              <a:spcAft>
                <a:spcPts val="375"/>
              </a:spcAft>
              <a:defRPr/>
            </a:pPr>
            <a:r>
              <a:rPr lang="en-US" sz="2624" b="0" kern="0" dirty="0">
                <a:latin typeface="Segoe UI Semibold" panose="020B0702040204020203" pitchFamily="34" charset="0"/>
              </a:rPr>
              <a:t>Serverless</a:t>
            </a:r>
          </a:p>
        </p:txBody>
      </p:sp>
      <p:sp>
        <p:nvSpPr>
          <p:cNvPr id="20" name="Freeform 95"/>
          <p:cNvSpPr>
            <a:spLocks/>
          </p:cNvSpPr>
          <p:nvPr/>
        </p:nvSpPr>
        <p:spPr bwMode="auto">
          <a:xfrm flipH="1">
            <a:off x="7600038" y="4143020"/>
            <a:ext cx="4435715" cy="28806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5664" tIns="42833" rIns="85664" bIns="42833" numCol="1" anchor="t" anchorCtr="0" compatLnSpc="1">
            <a:prstTxWarp prst="textNoShape">
              <a:avLst/>
            </a:prstTxWarp>
          </a:bodyPr>
          <a:lstStyle/>
          <a:p>
            <a:pPr defTabSz="856536">
              <a:defRPr/>
            </a:pPr>
            <a:endParaRPr lang="en-US" sz="1470" kern="0" dirty="0">
              <a:solidFill>
                <a:srgbClr val="505050">
                  <a:lumMod val="95000"/>
                </a:srgbClr>
              </a:solidFill>
              <a:latin typeface="Segoe UI"/>
            </a:endParaRPr>
          </a:p>
        </p:txBody>
      </p:sp>
      <p:sp>
        <p:nvSpPr>
          <p:cNvPr id="26" name="TextBox 25"/>
          <p:cNvSpPr txBox="1"/>
          <p:nvPr/>
        </p:nvSpPr>
        <p:spPr>
          <a:xfrm>
            <a:off x="4275590" y="5120556"/>
            <a:ext cx="3882241" cy="778839"/>
          </a:xfrm>
          <a:prstGeom prst="rect">
            <a:avLst/>
          </a:prstGeom>
        </p:spPr>
        <p:txBody>
          <a:bodyPr vert="horz" wrap="square" lIns="428504" tIns="257101" rIns="428504" bIns="25710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873942">
              <a:spcBef>
                <a:spcPts val="1124"/>
              </a:spcBef>
              <a:defRPr/>
            </a:pPr>
            <a:r>
              <a:rPr lang="en-US" sz="1875" kern="0" dirty="0">
                <a:solidFill>
                  <a:srgbClr val="505050">
                    <a:lumMod val="95000"/>
                  </a:srgbClr>
                </a:solidFill>
                <a:latin typeface="Segoe UI"/>
              </a:rPr>
              <a:t>…you can rent a car</a:t>
            </a:r>
          </a:p>
        </p:txBody>
      </p:sp>
      <p:grpSp>
        <p:nvGrpSpPr>
          <p:cNvPr id="8" name="PaaS"/>
          <p:cNvGrpSpPr/>
          <p:nvPr/>
        </p:nvGrpSpPr>
        <p:grpSpPr>
          <a:xfrm>
            <a:off x="4277118" y="1359092"/>
            <a:ext cx="3882241" cy="3753084"/>
            <a:chOff x="4147122" y="1215899"/>
            <a:chExt cx="4142232" cy="4004425"/>
          </a:xfrm>
        </p:grpSpPr>
        <p:sp>
          <p:nvSpPr>
            <p:cNvPr id="24" name="TextBox 23"/>
            <p:cNvSpPr txBox="1"/>
            <p:nvPr/>
          </p:nvSpPr>
          <p:spPr>
            <a:xfrm>
              <a:off x="4147122" y="4112328"/>
              <a:ext cx="4142232" cy="1107996"/>
            </a:xfrm>
            <a:prstGeom prst="rect">
              <a:avLst/>
            </a:prstGeom>
            <a:solidFill>
              <a:schemeClr val="bg2">
                <a:lumMod val="50000"/>
                <a:alpha val="80000"/>
              </a:schemeClr>
            </a:solidFill>
          </p:spPr>
          <p:txBody>
            <a:bodyPr vert="horz" wrap="square" lIns="428504" tIns="257101" rIns="342803" bIns="25710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91245">
                <a:spcAft>
                  <a:spcPts val="375"/>
                </a:spcAft>
                <a:defRPr/>
              </a:pPr>
              <a:r>
                <a:rPr lang="en-US" sz="2624" b="0" kern="0" dirty="0">
                  <a:latin typeface="Segoe UI Semibold" panose="020B0702040204020203" pitchFamily="34" charset="0"/>
                </a:rPr>
                <a:t>PaaS</a:t>
              </a:r>
            </a:p>
          </p:txBody>
        </p:sp>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5" name="IaaS"/>
          <p:cNvGrpSpPr/>
          <p:nvPr/>
        </p:nvGrpSpPr>
        <p:grpSpPr>
          <a:xfrm>
            <a:off x="390294" y="1359106"/>
            <a:ext cx="3882241" cy="3753071"/>
            <a:chOff x="0" y="1215913"/>
            <a:chExt cx="4142232" cy="4004411"/>
          </a:xfrm>
        </p:grpSpPr>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18" name="TextBox 17"/>
            <p:cNvSpPr txBox="1"/>
            <p:nvPr/>
          </p:nvSpPr>
          <p:spPr>
            <a:xfrm>
              <a:off x="0" y="4112328"/>
              <a:ext cx="4142232" cy="1107996"/>
            </a:xfrm>
            <a:prstGeom prst="rect">
              <a:avLst/>
            </a:prstGeom>
            <a:solidFill>
              <a:schemeClr val="bg2">
                <a:lumMod val="50000"/>
                <a:alpha val="80000"/>
              </a:schemeClr>
            </a:solidFill>
          </p:spPr>
          <p:txBody>
            <a:bodyPr vert="horz" wrap="square" lIns="428504" tIns="257101" rIns="342803" bIns="25710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91245">
                <a:spcAft>
                  <a:spcPts val="375"/>
                </a:spcAft>
                <a:defRPr/>
              </a:pPr>
              <a:r>
                <a:rPr lang="en-US" sz="2624" b="0" kern="0" dirty="0">
                  <a:latin typeface="Segoe UI Semibold" panose="020B0702040204020203" pitchFamily="34" charset="0"/>
                </a:rPr>
                <a:t>IaaS</a:t>
              </a:r>
            </a:p>
          </p:txBody>
        </p:sp>
      </p:grpSp>
      <p:cxnSp>
        <p:nvCxnSpPr>
          <p:cNvPr id="35" name="Straight Connector 34"/>
          <p:cNvCxnSpPr/>
          <p:nvPr/>
        </p:nvCxnSpPr>
        <p:spPr>
          <a:xfrm>
            <a:off x="8160887" y="1357261"/>
            <a:ext cx="11857" cy="3753344"/>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75590" y="1354749"/>
            <a:ext cx="0" cy="3765809"/>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4626" y="495829"/>
            <a:ext cx="11144885" cy="860104"/>
          </a:xfrm>
        </p:spPr>
        <p:txBody>
          <a:bodyPr/>
          <a:lstStyle/>
          <a:p>
            <a:r>
              <a:rPr lang="en-US" dirty="0">
                <a:solidFill>
                  <a:schemeClr val="bg1"/>
                </a:solidFill>
              </a:rPr>
              <a:t>…if cloud computing was transportation</a:t>
            </a:r>
          </a:p>
        </p:txBody>
      </p:sp>
      <p:sp>
        <p:nvSpPr>
          <p:cNvPr id="21" name="TextBox 20"/>
          <p:cNvSpPr txBox="1"/>
          <p:nvPr/>
        </p:nvSpPr>
        <p:spPr>
          <a:xfrm>
            <a:off x="396956" y="5111935"/>
            <a:ext cx="3882241" cy="1048936"/>
          </a:xfrm>
          <a:prstGeom prst="rect">
            <a:avLst/>
          </a:prstGeom>
        </p:spPr>
        <p:txBody>
          <a:bodyPr vert="horz" wrap="square" lIns="428504" tIns="257101" rIns="428504" bIns="25710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873942">
              <a:spcBef>
                <a:spcPts val="1124"/>
              </a:spcBef>
              <a:defRPr/>
            </a:pPr>
            <a:r>
              <a:rPr lang="en-US" sz="1875" kern="0" dirty="0">
                <a:solidFill>
                  <a:srgbClr val="0072C7"/>
                </a:solidFill>
                <a:latin typeface="Segoe UI"/>
              </a:rPr>
              <a:t>…you can lease a car and take care of maintenance</a:t>
            </a:r>
          </a:p>
        </p:txBody>
      </p:sp>
      <p:sp>
        <p:nvSpPr>
          <p:cNvPr id="41" name="TextBox 40"/>
          <p:cNvSpPr txBox="1"/>
          <p:nvPr/>
        </p:nvSpPr>
        <p:spPr>
          <a:xfrm>
            <a:off x="4275592" y="5120557"/>
            <a:ext cx="3882241" cy="1313793"/>
          </a:xfrm>
          <a:prstGeom prst="rect">
            <a:avLst/>
          </a:prstGeom>
        </p:spPr>
        <p:txBody>
          <a:bodyPr vert="horz" wrap="square" lIns="428504" tIns="257101" rIns="428504" bIns="25710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873942">
              <a:spcBef>
                <a:spcPts val="1124"/>
              </a:spcBef>
              <a:defRPr/>
            </a:pPr>
            <a:r>
              <a:rPr lang="en-US" sz="1875" kern="0" dirty="0">
                <a:solidFill>
                  <a:srgbClr val="0072C7"/>
                </a:solidFill>
                <a:latin typeface="Segoe UI"/>
              </a:rPr>
              <a:t>…you can rent a car and pay for having it around even when you are not driving </a:t>
            </a:r>
          </a:p>
        </p:txBody>
      </p:sp>
      <p:sp>
        <p:nvSpPr>
          <p:cNvPr id="34" name="TextBox 33"/>
          <p:cNvSpPr txBox="1"/>
          <p:nvPr/>
        </p:nvSpPr>
        <p:spPr>
          <a:xfrm>
            <a:off x="8114051" y="5120554"/>
            <a:ext cx="3882241" cy="778871"/>
          </a:xfrm>
          <a:prstGeom prst="rect">
            <a:avLst/>
          </a:prstGeom>
        </p:spPr>
        <p:txBody>
          <a:bodyPr vert="horz" wrap="square" lIns="428504" tIns="257101" rIns="428504" bIns="25710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873942">
              <a:spcBef>
                <a:spcPts val="1124"/>
              </a:spcBef>
              <a:defRPr/>
            </a:pPr>
            <a:endParaRPr lang="en-US" sz="1875" kern="0" dirty="0">
              <a:solidFill>
                <a:srgbClr val="0072C7"/>
              </a:solidFill>
              <a:latin typeface="Segoe UI"/>
            </a:endParaRPr>
          </a:p>
        </p:txBody>
      </p:sp>
      <p:pic>
        <p:nvPicPr>
          <p:cNvPr id="22" name="Picture 21">
            <a:extLst>
              <a:ext uri="{FF2B5EF4-FFF2-40B4-BE49-F238E27FC236}">
                <a16:creationId xmlns:a16="http://schemas.microsoft.com/office/drawing/2014/main" id="{D0725B8D-8E8A-4B4C-9683-25FB5BFF04A2}"/>
              </a:ext>
            </a:extLst>
          </p:cNvPr>
          <p:cNvPicPr>
            <a:picLocks noChangeAspect="1"/>
          </p:cNvPicPr>
          <p:nvPr/>
        </p:nvPicPr>
        <p:blipFill rotWithShape="1">
          <a:blip r:embed="rId5"/>
          <a:srcRect l="22416" t="19193" r="3474" b="1944"/>
          <a:stretch/>
        </p:blipFill>
        <p:spPr>
          <a:xfrm>
            <a:off x="8200420" y="1364310"/>
            <a:ext cx="3820416" cy="2710313"/>
          </a:xfrm>
          <a:prstGeom prst="rect">
            <a:avLst/>
          </a:prstGeom>
        </p:spPr>
      </p:pic>
      <p:sp>
        <p:nvSpPr>
          <p:cNvPr id="23" name="Mask right">
            <a:extLst>
              <a:ext uri="{FF2B5EF4-FFF2-40B4-BE49-F238E27FC236}">
                <a16:creationId xmlns:a16="http://schemas.microsoft.com/office/drawing/2014/main" id="{C974886F-3DB8-4A6C-823F-61E1D1D171D5}"/>
              </a:ext>
            </a:extLst>
          </p:cNvPr>
          <p:cNvSpPr/>
          <p:nvPr/>
        </p:nvSpPr>
        <p:spPr bwMode="auto">
          <a:xfrm>
            <a:off x="8163340" y="1347311"/>
            <a:ext cx="3883767" cy="3757188"/>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09" rIns="0" bIns="43709" numCol="1" rtlCol="0" anchor="ctr" anchorCtr="0" compatLnSpc="1">
            <a:prstTxWarp prst="textNoShape">
              <a:avLst/>
            </a:prstTxWarp>
          </a:bodyPr>
          <a:lstStyle/>
          <a:p>
            <a:pPr algn="ctr" defTabSz="873857"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32910434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a16="http://schemas.microsoft.com/office/drawing/2014/main" xmlns:a14="http://schemas.microsoft.com/office/drawing/2010/main"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Freeform 95"/>
          <p:cNvSpPr>
            <a:spLocks/>
          </p:cNvSpPr>
          <p:nvPr/>
        </p:nvSpPr>
        <p:spPr bwMode="auto">
          <a:xfrm flipH="1">
            <a:off x="45139" y="4116037"/>
            <a:ext cx="3793755" cy="24637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5664" tIns="42833" rIns="85664" bIns="42833" numCol="1" anchor="t" anchorCtr="0" compatLnSpc="1">
            <a:prstTxWarp prst="textNoShape">
              <a:avLst/>
            </a:prstTxWarp>
          </a:bodyPr>
          <a:lstStyle/>
          <a:p>
            <a:pPr defTabSz="856536">
              <a:defRPr/>
            </a:pPr>
            <a:endParaRPr lang="en-US" sz="1470" kern="0" dirty="0">
              <a:solidFill>
                <a:srgbClr val="505050">
                  <a:lumMod val="95000"/>
                </a:srgbClr>
              </a:solidFill>
              <a:latin typeface="Segoe UI"/>
            </a:endParaRPr>
          </a:p>
        </p:txBody>
      </p:sp>
      <p:sp>
        <p:nvSpPr>
          <p:cNvPr id="32" name="TextBox 31"/>
          <p:cNvSpPr txBox="1"/>
          <p:nvPr/>
        </p:nvSpPr>
        <p:spPr>
          <a:xfrm>
            <a:off x="8163942" y="4073723"/>
            <a:ext cx="3882241" cy="1038451"/>
          </a:xfrm>
          <a:prstGeom prst="rect">
            <a:avLst/>
          </a:prstGeom>
          <a:solidFill>
            <a:schemeClr val="bg2">
              <a:lumMod val="50000"/>
              <a:alpha val="80000"/>
            </a:schemeClr>
          </a:solidFill>
        </p:spPr>
        <p:txBody>
          <a:bodyPr vert="horz" wrap="square" lIns="428504" tIns="257101" rIns="342803" bIns="25710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91245">
              <a:spcAft>
                <a:spcPts val="375"/>
              </a:spcAft>
              <a:defRPr/>
            </a:pPr>
            <a:r>
              <a:rPr lang="en-US" sz="2624" b="0" kern="0" dirty="0">
                <a:latin typeface="Segoe UI Semibold" panose="020B0702040204020203" pitchFamily="34" charset="0"/>
              </a:rPr>
              <a:t>Serverless</a:t>
            </a:r>
          </a:p>
        </p:txBody>
      </p:sp>
      <p:sp>
        <p:nvSpPr>
          <p:cNvPr id="20" name="Freeform 95"/>
          <p:cNvSpPr>
            <a:spLocks/>
          </p:cNvSpPr>
          <p:nvPr/>
        </p:nvSpPr>
        <p:spPr bwMode="auto">
          <a:xfrm flipH="1">
            <a:off x="7600038" y="4143020"/>
            <a:ext cx="4435715" cy="28806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5664" tIns="42833" rIns="85664" bIns="42833" numCol="1" anchor="t" anchorCtr="0" compatLnSpc="1">
            <a:prstTxWarp prst="textNoShape">
              <a:avLst/>
            </a:prstTxWarp>
          </a:bodyPr>
          <a:lstStyle/>
          <a:p>
            <a:pPr defTabSz="856536">
              <a:defRPr/>
            </a:pPr>
            <a:endParaRPr lang="en-US" sz="1470" kern="0" dirty="0">
              <a:solidFill>
                <a:srgbClr val="505050">
                  <a:lumMod val="95000"/>
                </a:srgbClr>
              </a:solidFill>
              <a:latin typeface="Segoe UI"/>
            </a:endParaRPr>
          </a:p>
        </p:txBody>
      </p:sp>
      <p:sp>
        <p:nvSpPr>
          <p:cNvPr id="26" name="TextBox 25"/>
          <p:cNvSpPr txBox="1"/>
          <p:nvPr/>
        </p:nvSpPr>
        <p:spPr>
          <a:xfrm>
            <a:off x="4275590" y="5120556"/>
            <a:ext cx="3882241" cy="778839"/>
          </a:xfrm>
          <a:prstGeom prst="rect">
            <a:avLst/>
          </a:prstGeom>
        </p:spPr>
        <p:txBody>
          <a:bodyPr vert="horz" wrap="square" lIns="428504" tIns="257101" rIns="428504" bIns="25710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873942">
              <a:spcBef>
                <a:spcPts val="1124"/>
              </a:spcBef>
              <a:defRPr/>
            </a:pPr>
            <a:r>
              <a:rPr lang="en-US" sz="1875" kern="0" dirty="0">
                <a:solidFill>
                  <a:srgbClr val="505050">
                    <a:lumMod val="95000"/>
                  </a:srgbClr>
                </a:solidFill>
                <a:latin typeface="Segoe UI"/>
              </a:rPr>
              <a:t>…you can rent a car</a:t>
            </a:r>
          </a:p>
        </p:txBody>
      </p:sp>
      <p:grpSp>
        <p:nvGrpSpPr>
          <p:cNvPr id="8" name="PaaS"/>
          <p:cNvGrpSpPr/>
          <p:nvPr/>
        </p:nvGrpSpPr>
        <p:grpSpPr>
          <a:xfrm>
            <a:off x="4277118" y="1359092"/>
            <a:ext cx="3882241" cy="3753084"/>
            <a:chOff x="4147122" y="1215899"/>
            <a:chExt cx="4142232" cy="4004425"/>
          </a:xfrm>
        </p:grpSpPr>
        <p:sp>
          <p:nvSpPr>
            <p:cNvPr id="24" name="TextBox 23"/>
            <p:cNvSpPr txBox="1"/>
            <p:nvPr/>
          </p:nvSpPr>
          <p:spPr>
            <a:xfrm>
              <a:off x="4147122" y="4112328"/>
              <a:ext cx="4142232" cy="1107996"/>
            </a:xfrm>
            <a:prstGeom prst="rect">
              <a:avLst/>
            </a:prstGeom>
            <a:solidFill>
              <a:schemeClr val="bg2">
                <a:lumMod val="50000"/>
                <a:alpha val="80000"/>
              </a:schemeClr>
            </a:solidFill>
          </p:spPr>
          <p:txBody>
            <a:bodyPr vert="horz" wrap="square" lIns="428504" tIns="257101" rIns="342803" bIns="25710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91245">
                <a:spcAft>
                  <a:spcPts val="375"/>
                </a:spcAft>
                <a:defRPr/>
              </a:pPr>
              <a:r>
                <a:rPr lang="en-US" sz="2624" b="0" kern="0" dirty="0">
                  <a:latin typeface="Segoe UI Semibold" panose="020B0702040204020203" pitchFamily="34" charset="0"/>
                </a:rPr>
                <a:t>PaaS</a:t>
              </a:r>
            </a:p>
          </p:txBody>
        </p:sp>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5" name="IaaS"/>
          <p:cNvGrpSpPr/>
          <p:nvPr/>
        </p:nvGrpSpPr>
        <p:grpSpPr>
          <a:xfrm>
            <a:off x="390294" y="1359106"/>
            <a:ext cx="3882241" cy="3753071"/>
            <a:chOff x="0" y="1215913"/>
            <a:chExt cx="4142232" cy="4004411"/>
          </a:xfrm>
        </p:grpSpPr>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18" name="TextBox 17"/>
            <p:cNvSpPr txBox="1"/>
            <p:nvPr/>
          </p:nvSpPr>
          <p:spPr>
            <a:xfrm>
              <a:off x="0" y="4112328"/>
              <a:ext cx="4142232" cy="1107996"/>
            </a:xfrm>
            <a:prstGeom prst="rect">
              <a:avLst/>
            </a:prstGeom>
            <a:solidFill>
              <a:schemeClr val="bg2">
                <a:lumMod val="50000"/>
                <a:alpha val="80000"/>
              </a:schemeClr>
            </a:solidFill>
          </p:spPr>
          <p:txBody>
            <a:bodyPr vert="horz" wrap="square" lIns="428504" tIns="257101" rIns="342803" bIns="25710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91245">
                <a:spcAft>
                  <a:spcPts val="375"/>
                </a:spcAft>
                <a:defRPr/>
              </a:pPr>
              <a:r>
                <a:rPr lang="en-US" sz="2624" b="0" kern="0" dirty="0">
                  <a:latin typeface="Segoe UI Semibold" panose="020B0702040204020203" pitchFamily="34" charset="0"/>
                </a:rPr>
                <a:t>IaaS</a:t>
              </a:r>
            </a:p>
          </p:txBody>
        </p:sp>
      </p:grpSp>
      <p:cxnSp>
        <p:nvCxnSpPr>
          <p:cNvPr id="36" name="Straight Connector 35"/>
          <p:cNvCxnSpPr/>
          <p:nvPr/>
        </p:nvCxnSpPr>
        <p:spPr>
          <a:xfrm>
            <a:off x="4267034" y="1354749"/>
            <a:ext cx="0" cy="3765809"/>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4626" y="495829"/>
            <a:ext cx="11144885" cy="860104"/>
          </a:xfrm>
        </p:spPr>
        <p:txBody>
          <a:bodyPr/>
          <a:lstStyle/>
          <a:p>
            <a:r>
              <a:rPr lang="en-US" dirty="0">
                <a:solidFill>
                  <a:schemeClr val="bg1"/>
                </a:solidFill>
              </a:rPr>
              <a:t>…if cloud computing was transportation</a:t>
            </a:r>
          </a:p>
        </p:txBody>
      </p:sp>
      <p:sp>
        <p:nvSpPr>
          <p:cNvPr id="21" name="TextBox 20"/>
          <p:cNvSpPr txBox="1"/>
          <p:nvPr/>
        </p:nvSpPr>
        <p:spPr>
          <a:xfrm>
            <a:off x="396956" y="5111935"/>
            <a:ext cx="3882241" cy="1048936"/>
          </a:xfrm>
          <a:prstGeom prst="rect">
            <a:avLst/>
          </a:prstGeom>
        </p:spPr>
        <p:txBody>
          <a:bodyPr vert="horz" wrap="square" lIns="428504" tIns="257101" rIns="428504" bIns="25710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873942">
              <a:spcBef>
                <a:spcPts val="1124"/>
              </a:spcBef>
              <a:defRPr/>
            </a:pPr>
            <a:r>
              <a:rPr lang="en-US" sz="1875" kern="0" dirty="0">
                <a:solidFill>
                  <a:srgbClr val="0072C7"/>
                </a:solidFill>
                <a:latin typeface="Segoe UI"/>
              </a:rPr>
              <a:t>…you can lease a car and take care of maintenance</a:t>
            </a:r>
          </a:p>
        </p:txBody>
      </p:sp>
      <p:sp>
        <p:nvSpPr>
          <p:cNvPr id="41" name="TextBox 40"/>
          <p:cNvSpPr txBox="1"/>
          <p:nvPr/>
        </p:nvSpPr>
        <p:spPr>
          <a:xfrm>
            <a:off x="4275592" y="5120557"/>
            <a:ext cx="3882241" cy="1313793"/>
          </a:xfrm>
          <a:prstGeom prst="rect">
            <a:avLst/>
          </a:prstGeom>
        </p:spPr>
        <p:txBody>
          <a:bodyPr vert="horz" wrap="square" lIns="428504" tIns="257101" rIns="428504" bIns="25710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873942">
              <a:spcBef>
                <a:spcPts val="1124"/>
              </a:spcBef>
              <a:defRPr/>
            </a:pPr>
            <a:r>
              <a:rPr lang="en-US" sz="1875" kern="0" dirty="0">
                <a:solidFill>
                  <a:srgbClr val="0072C7"/>
                </a:solidFill>
                <a:latin typeface="Segoe UI"/>
              </a:rPr>
              <a:t>…you can rent a car and pay for having it around even when you are not driving </a:t>
            </a:r>
          </a:p>
        </p:txBody>
      </p:sp>
      <p:sp>
        <p:nvSpPr>
          <p:cNvPr id="34" name="TextBox 33"/>
          <p:cNvSpPr txBox="1"/>
          <p:nvPr/>
        </p:nvSpPr>
        <p:spPr>
          <a:xfrm>
            <a:off x="8114050" y="5120554"/>
            <a:ext cx="3882241" cy="1722522"/>
          </a:xfrm>
          <a:prstGeom prst="rect">
            <a:avLst/>
          </a:prstGeom>
        </p:spPr>
        <p:txBody>
          <a:bodyPr vert="horz" wrap="square" lIns="428504" tIns="257101" rIns="428504" bIns="25710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873942">
              <a:spcBef>
                <a:spcPts val="1124"/>
              </a:spcBef>
              <a:defRPr/>
            </a:pPr>
            <a:r>
              <a:rPr lang="en-US" sz="1875" kern="0" dirty="0">
                <a:solidFill>
                  <a:srgbClr val="0072C7"/>
                </a:solidFill>
                <a:latin typeface="Segoe UI"/>
              </a:rPr>
              <a:t>…you can use a ride sharing app pay only for transportation</a:t>
            </a:r>
          </a:p>
          <a:p>
            <a:pPr defTabSz="873942">
              <a:spcBef>
                <a:spcPts val="1124"/>
              </a:spcBef>
              <a:defRPr/>
            </a:pPr>
            <a:endParaRPr lang="en-US" sz="1875" kern="0" dirty="0">
              <a:solidFill>
                <a:srgbClr val="0072C7"/>
              </a:solidFill>
              <a:latin typeface="Segoe UI"/>
            </a:endParaRPr>
          </a:p>
        </p:txBody>
      </p:sp>
      <p:pic>
        <p:nvPicPr>
          <p:cNvPr id="22" name="Picture 21">
            <a:extLst>
              <a:ext uri="{FF2B5EF4-FFF2-40B4-BE49-F238E27FC236}">
                <a16:creationId xmlns:a16="http://schemas.microsoft.com/office/drawing/2014/main" id="{8CFC2BA6-851C-4004-BF23-CC29778A46A8}"/>
              </a:ext>
            </a:extLst>
          </p:cNvPr>
          <p:cNvPicPr>
            <a:picLocks noChangeAspect="1"/>
          </p:cNvPicPr>
          <p:nvPr/>
        </p:nvPicPr>
        <p:blipFill rotWithShape="1">
          <a:blip r:embed="rId5"/>
          <a:srcRect l="22416" t="19193" r="3474" b="1944"/>
          <a:stretch/>
        </p:blipFill>
        <p:spPr>
          <a:xfrm>
            <a:off x="8171957" y="1355933"/>
            <a:ext cx="3877438" cy="2718690"/>
          </a:xfrm>
          <a:prstGeom prst="rect">
            <a:avLst/>
          </a:prstGeom>
        </p:spPr>
      </p:pic>
      <p:cxnSp>
        <p:nvCxnSpPr>
          <p:cNvPr id="35" name="Straight Connector 34"/>
          <p:cNvCxnSpPr/>
          <p:nvPr/>
        </p:nvCxnSpPr>
        <p:spPr>
          <a:xfrm>
            <a:off x="8156310" y="1348705"/>
            <a:ext cx="11857" cy="3753344"/>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77676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a16="http://schemas.microsoft.com/office/drawing/2014/main" xmlns:a14="http://schemas.microsoft.com/office/drawing/2010/main"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Azure Serverless application platform</a:t>
            </a:r>
          </a:p>
        </p:txBody>
      </p:sp>
      <p:sp>
        <p:nvSpPr>
          <p:cNvPr id="16" name="Rectangle 15"/>
          <p:cNvSpPr/>
          <p:nvPr/>
        </p:nvSpPr>
        <p:spPr bwMode="auto">
          <a:xfrm>
            <a:off x="3521129" y="1702776"/>
            <a:ext cx="8095020" cy="448781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28" tIns="257029" rIns="171328"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875" b="1">
                <a:gradFill>
                  <a:gsLst>
                    <a:gs pos="0">
                      <a:srgbClr val="353535"/>
                    </a:gs>
                    <a:gs pos="100000">
                      <a:srgbClr val="353535"/>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272369" y="2468394"/>
            <a:ext cx="2618404" cy="1884802"/>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3943" tIns="139832" rIns="174789" bIns="139832" numCol="1" spcCol="0" rtlCol="0" fromWordArt="0" anchor="ctr" anchorCtr="0" forceAA="0" compatLnSpc="1">
              <a:prstTxWarp prst="textNoShape">
                <a:avLst/>
              </a:prstTxWarp>
              <a:noAutofit/>
            </a:bodyPr>
            <a:lstStyle/>
            <a:p>
              <a:pPr defTabSz="891086" fontAlgn="base">
                <a:lnSpc>
                  <a:spcPct val="90000"/>
                </a:lnSpc>
                <a:spcBef>
                  <a:spcPct val="0"/>
                </a:spcBef>
                <a:spcAft>
                  <a:spcPct val="0"/>
                </a:spcAft>
                <a:defRPr/>
              </a:pPr>
              <a:r>
                <a:rPr lang="en-US" sz="1875"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789" tIns="139832" rIns="174789" bIns="139832" numCol="1" spcCol="0" rtlCol="0" fromWordArt="0" anchor="ctr" anchorCtr="0" forceAA="0" compatLnSpc="1">
              <a:prstTxWarp prst="textNoShape">
                <a:avLst/>
              </a:prstTxWarp>
              <a:noAutofit/>
            </a:bodyPr>
            <a:lstStyle/>
            <a:p>
              <a:pPr algn="ctr" defTabSz="873806">
                <a:lnSpc>
                  <a:spcPct val="90000"/>
                </a:lnSpc>
                <a:spcAft>
                  <a:spcPts val="562"/>
                </a:spcAft>
                <a:defRPr/>
              </a:pPr>
              <a:r>
                <a:rPr lang="en-US" sz="1498">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498">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28" tIns="137062" rIns="171328"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28" tIns="137062" rIns="171328"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28" tIns="137062" rIns="171328"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73568">
                  <a:defRPr/>
                </a:pPr>
                <a:endParaRPr lang="en-US" sz="1688">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73568">
                  <a:defRPr/>
                </a:pPr>
                <a:endParaRPr lang="en-US" sz="1688">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73568">
                  <a:defRPr/>
                </a:pPr>
                <a:endParaRPr lang="en-US" sz="1688">
                  <a:solidFill>
                    <a:srgbClr val="505050"/>
                  </a:solidFill>
                  <a:latin typeface="Segoe UI"/>
                </a:endParaRPr>
              </a:p>
            </p:txBody>
          </p:sp>
        </p:grpSp>
      </p:grpSp>
      <p:sp>
        <p:nvSpPr>
          <p:cNvPr id="78" name="Rectangle 77"/>
          <p:cNvSpPr/>
          <p:nvPr/>
        </p:nvSpPr>
        <p:spPr bwMode="auto">
          <a:xfrm>
            <a:off x="8936896"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611828"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943095"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05629"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4362"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268163"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836081" y="5555150"/>
            <a:ext cx="762517" cy="40032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344771" y="5555151"/>
            <a:ext cx="459115" cy="398025"/>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cstate="print">
            <a:biLevel thresh="25000"/>
            <a:extLst>
              <a:ext uri="{28A0092B-C50C-407E-A947-70E740481C1C}">
                <a14:useLocalDpi xmlns:a14="http://schemas.microsoft.com/office/drawing/2010/main" val="0"/>
              </a:ext>
            </a:extLst>
          </a:blip>
          <a:srcRect t="15849" b="15314"/>
          <a:stretch/>
        </p:blipFill>
        <p:spPr bwMode="auto">
          <a:xfrm>
            <a:off x="10634250" y="5577465"/>
            <a:ext cx="530295" cy="3650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7228" b="7991"/>
          <a:stretch/>
        </p:blipFill>
        <p:spPr bwMode="auto">
          <a:xfrm>
            <a:off x="9311478" y="5532798"/>
            <a:ext cx="513309" cy="4351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l="23028" r="23306"/>
          <a:stretch/>
        </p:blipFill>
        <p:spPr bwMode="auto">
          <a:xfrm>
            <a:off x="8043150" y="5560676"/>
            <a:ext cx="387429" cy="3790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a:off x="6693170" y="5543144"/>
            <a:ext cx="424853" cy="424853"/>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bwMode="auto">
          <a:xfrm>
            <a:off x="827584" y="1702776"/>
            <a:ext cx="2473407" cy="448781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28" tIns="257029" rIns="171328"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875"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953500" y="3917963"/>
            <a:ext cx="2219018" cy="711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088" tIns="137062" rIns="171328" bIns="137062" numCol="1" spcCol="0" rtlCol="0" fromWordArt="0" anchor="ctr" anchorCtr="0" forceAA="0" compatLnSpc="1">
            <a:prstTxWarp prst="textNoShape">
              <a:avLst/>
            </a:prstTxWarp>
            <a:noAutofit/>
          </a:bodyPr>
          <a:lstStyle/>
          <a:p>
            <a:pPr defTabSz="873364" fontAlgn="base">
              <a:lnSpc>
                <a:spcPct val="90000"/>
              </a:lnSpc>
              <a:spcBef>
                <a:spcPct val="0"/>
              </a:spcBef>
              <a:spcAft>
                <a:spcPct val="0"/>
              </a:spcAft>
              <a:defRPr/>
            </a:pPr>
            <a:r>
              <a:rPr lang="en-US" sz="1498"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953500" y="4649054"/>
            <a:ext cx="2219018" cy="711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088" tIns="137062" rIns="171328" bIns="137062" numCol="1" spcCol="0" rtlCol="0" fromWordArt="0" anchor="ctr" anchorCtr="0" forceAA="0" compatLnSpc="1">
            <a:prstTxWarp prst="textNoShape">
              <a:avLst/>
            </a:prstTxWarp>
            <a:noAutofit/>
          </a:bodyPr>
          <a:lstStyle/>
          <a:p>
            <a:pPr defTabSz="873364" fontAlgn="base">
              <a:lnSpc>
                <a:spcPct val="90000"/>
              </a:lnSpc>
              <a:spcBef>
                <a:spcPct val="0"/>
              </a:spcBef>
              <a:spcAft>
                <a:spcPct val="0"/>
              </a:spcAft>
              <a:defRPr/>
            </a:pPr>
            <a:r>
              <a:rPr lang="en-US" sz="1498"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953503" y="2458740"/>
            <a:ext cx="2221574" cy="7076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088" tIns="137062" rIns="171328" bIns="137062" numCol="1" spcCol="0" rtlCol="0" fromWordArt="0" anchor="ctr" anchorCtr="0" forceAA="0" compatLnSpc="1">
            <a:prstTxWarp prst="textNoShape">
              <a:avLst/>
            </a:prstTxWarp>
            <a:noAutofit/>
          </a:bodyPr>
          <a:lstStyle/>
          <a:p>
            <a:pPr defTabSz="873364" fontAlgn="base">
              <a:lnSpc>
                <a:spcPct val="90000"/>
              </a:lnSpc>
              <a:spcBef>
                <a:spcPct val="0"/>
              </a:spcBef>
              <a:spcAft>
                <a:spcPct val="0"/>
              </a:spcAft>
              <a:defRPr/>
            </a:pPr>
            <a:r>
              <a:rPr lang="en-US" sz="1498"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953500" y="3189130"/>
            <a:ext cx="2219018" cy="711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088" tIns="137062" rIns="171328" bIns="137062" numCol="1" spcCol="0" rtlCol="0" fromWordArt="0" anchor="ctr" anchorCtr="0" forceAA="0" compatLnSpc="1">
            <a:prstTxWarp prst="textNoShape">
              <a:avLst/>
            </a:prstTxWarp>
            <a:noAutofit/>
          </a:bodyPr>
          <a:lstStyle/>
          <a:p>
            <a:pPr defTabSz="873364" fontAlgn="base">
              <a:lnSpc>
                <a:spcPct val="90000"/>
              </a:lnSpc>
              <a:spcBef>
                <a:spcPct val="0"/>
              </a:spcBef>
              <a:spcAft>
                <a:spcPct val="0"/>
              </a:spcAft>
              <a:defRPr/>
            </a:pPr>
            <a:r>
              <a:rPr lang="en-US" sz="1498"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953500" y="5380147"/>
            <a:ext cx="2219018" cy="711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088" tIns="137062" rIns="171328" bIns="137062" numCol="1" spcCol="0" rtlCol="0" fromWordArt="0" anchor="ctr" anchorCtr="0" forceAA="0" compatLnSpc="1">
            <a:prstTxWarp prst="textNoShape">
              <a:avLst/>
            </a:prstTxWarp>
            <a:noAutofit/>
          </a:bodyPr>
          <a:lstStyle/>
          <a:p>
            <a:pPr defTabSz="873364" fontAlgn="base">
              <a:lnSpc>
                <a:spcPct val="90000"/>
              </a:lnSpc>
              <a:spcBef>
                <a:spcPct val="0"/>
              </a:spcBef>
              <a:spcAft>
                <a:spcPct val="0"/>
              </a:spcAft>
              <a:defRPr/>
            </a:pPr>
            <a:r>
              <a:rPr lang="en-US" sz="1498"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1166939" y="4118101"/>
            <a:ext cx="344807" cy="310941"/>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5665" tIns="42832" rIns="85665" bIns="42832" numCol="1" anchor="t" anchorCtr="0" compatLnSpc="1">
            <a:prstTxWarp prst="textNoShape">
              <a:avLst/>
            </a:prstTxWarp>
          </a:bodyPr>
          <a:lstStyle/>
          <a:p>
            <a:pPr defTabSz="873568">
              <a:defRPr/>
            </a:pPr>
            <a:endParaRPr lang="en-US" sz="1688">
              <a:solidFill>
                <a:srgbClr val="505050"/>
              </a:solidFill>
              <a:latin typeface="Segoe UI"/>
            </a:endParaRPr>
          </a:p>
        </p:txBody>
      </p:sp>
      <p:sp>
        <p:nvSpPr>
          <p:cNvPr id="117" name="Freeform 41"/>
          <p:cNvSpPr>
            <a:spLocks noEditPoints="1"/>
          </p:cNvSpPr>
          <p:nvPr/>
        </p:nvSpPr>
        <p:spPr bwMode="auto">
          <a:xfrm>
            <a:off x="1145850" y="4793359"/>
            <a:ext cx="386986" cy="413667"/>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5665" tIns="42832" rIns="85665" bIns="42832" numCol="1" anchor="t" anchorCtr="0" compatLnSpc="1">
            <a:prstTxWarp prst="textNoShape">
              <a:avLst/>
            </a:prstTxWarp>
          </a:bodyPr>
          <a:lstStyle/>
          <a:p>
            <a:pPr defTabSz="873568">
              <a:defRPr/>
            </a:pPr>
            <a:endParaRPr lang="en-US" sz="1688">
              <a:solidFill>
                <a:srgbClr val="505050"/>
              </a:solidFill>
              <a:latin typeface="Segoe UI"/>
            </a:endParaRPr>
          </a:p>
        </p:txBody>
      </p:sp>
      <p:pic>
        <p:nvPicPr>
          <p:cNvPr id="119" name="Picture 118"/>
          <p:cNvPicPr>
            <a:picLocks noChangeAspect="1"/>
          </p:cNvPicPr>
          <p:nvPr/>
        </p:nvPicPr>
        <p:blipFill rotWithShape="1">
          <a:blip r:embed="rId16"/>
          <a:srcRect t="24612" b="31602"/>
          <a:stretch/>
        </p:blipFill>
        <p:spPr>
          <a:xfrm>
            <a:off x="905538" y="2637386"/>
            <a:ext cx="867608" cy="350367"/>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1168654" y="3370803"/>
            <a:ext cx="341378" cy="34275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5689" tIns="42844" rIns="85689" bIns="42844" numCol="1" anchor="t" anchorCtr="0" compatLnSpc="1">
            <a:prstTxWarp prst="textNoShape">
              <a:avLst/>
            </a:prstTxWarp>
          </a:bodyPr>
          <a:lstStyle/>
          <a:p>
            <a:pPr defTabSz="873942">
              <a:defRPr/>
            </a:pPr>
            <a:endParaRPr lang="en-US" sz="843">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1146543" y="5643734"/>
            <a:ext cx="385597" cy="21289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89" tIns="42844" rIns="85689" bIns="42844" numCol="1" anchor="t" anchorCtr="0" compatLnSpc="1">
            <a:prstTxWarp prst="textNoShape">
              <a:avLst/>
            </a:prstTxWarp>
          </a:bodyPr>
          <a:lstStyle/>
          <a:p>
            <a:pPr defTabSz="873942">
              <a:defRPr/>
            </a:pPr>
            <a:endParaRPr lang="en-US" sz="843">
              <a:gradFill>
                <a:gsLst>
                  <a:gs pos="0">
                    <a:srgbClr val="505050"/>
                  </a:gs>
                  <a:gs pos="100000">
                    <a:srgbClr val="505050"/>
                  </a:gs>
                </a:gsLst>
                <a:lin ang="5400000" scaled="1"/>
              </a:gradFill>
              <a:latin typeface="Segoe UI Semilight"/>
            </a:endParaRPr>
          </a:p>
        </p:txBody>
      </p:sp>
      <p:grpSp>
        <p:nvGrpSpPr>
          <p:cNvPr id="54" name="Group 53">
            <a:extLst>
              <a:ext uri="{FF2B5EF4-FFF2-40B4-BE49-F238E27FC236}">
                <a16:creationId xmlns:a16="http://schemas.microsoft.com/office/drawing/2014/main" id="{1B25196E-D5E4-49A3-B071-864CAAE3863B}"/>
              </a:ext>
            </a:extLst>
          </p:cNvPr>
          <p:cNvGrpSpPr/>
          <p:nvPr/>
        </p:nvGrpSpPr>
        <p:grpSpPr>
          <a:xfrm>
            <a:off x="3600373" y="2468394"/>
            <a:ext cx="2618404" cy="1884802"/>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3943" tIns="139832" rIns="174789" bIns="139832" numCol="1" spcCol="0" rtlCol="0" fromWordArt="0" anchor="ctr" anchorCtr="0" forceAA="0" compatLnSpc="1">
              <a:prstTxWarp prst="textNoShape">
                <a:avLst/>
              </a:prstTxWarp>
              <a:noAutofit/>
            </a:bodyPr>
            <a:lstStyle/>
            <a:p>
              <a:pPr defTabSz="891086" fontAlgn="base">
                <a:lnSpc>
                  <a:spcPct val="90000"/>
                </a:lnSpc>
                <a:spcBef>
                  <a:spcPct val="0"/>
                </a:spcBef>
                <a:spcAft>
                  <a:spcPct val="0"/>
                </a:spcAft>
                <a:defRPr/>
              </a:pPr>
              <a:r>
                <a:rPr lang="en-US" sz="1875"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789" tIns="139832" rIns="174789" bIns="139832" numCol="1" spcCol="0" rtlCol="0" fromWordArt="0" anchor="ctr" anchorCtr="0" forceAA="0" compatLnSpc="1">
              <a:prstTxWarp prst="textNoShape">
                <a:avLst/>
              </a:prstTxWarp>
              <a:noAutofit/>
            </a:bodyPr>
            <a:lstStyle/>
            <a:p>
              <a:pPr algn="ctr" defTabSz="873806">
                <a:lnSpc>
                  <a:spcPct val="90000"/>
                </a:lnSpc>
                <a:spcAft>
                  <a:spcPts val="562"/>
                </a:spcAft>
                <a:defRPr/>
              </a:pPr>
              <a:r>
                <a:rPr lang="en-US" sz="1498">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498">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4365" y="2468394"/>
            <a:ext cx="2618404" cy="1884802"/>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3943" tIns="139832" rIns="174789" bIns="139832" numCol="1" spcCol="0" rtlCol="0" fromWordArt="0" anchor="ctr" anchorCtr="0" forceAA="0" compatLnSpc="1">
              <a:prstTxWarp prst="textNoShape">
                <a:avLst/>
              </a:prstTxWarp>
              <a:noAutofit/>
            </a:bodyPr>
            <a:lstStyle/>
            <a:p>
              <a:pPr defTabSz="891086" fontAlgn="base">
                <a:lnSpc>
                  <a:spcPct val="90000"/>
                </a:lnSpc>
                <a:spcBef>
                  <a:spcPct val="0"/>
                </a:spcBef>
                <a:spcAft>
                  <a:spcPct val="0"/>
                </a:spcAft>
                <a:defRPr/>
              </a:pPr>
              <a:r>
                <a:rPr lang="en-US" sz="1875"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789" tIns="139832" rIns="174789" bIns="139832" numCol="1" spcCol="0" rtlCol="0" fromWordArt="0" anchor="ctr" anchorCtr="0" forceAA="0" compatLnSpc="1">
              <a:prstTxWarp prst="textNoShape">
                <a:avLst/>
              </a:prstTxWarp>
              <a:noAutofit/>
            </a:bodyPr>
            <a:lstStyle/>
            <a:p>
              <a:pPr algn="ctr" defTabSz="873806">
                <a:lnSpc>
                  <a:spcPct val="90000"/>
                </a:lnSpc>
                <a:spcAft>
                  <a:spcPts val="562"/>
                </a:spcAft>
                <a:defRPr/>
              </a:pPr>
              <a:r>
                <a:rPr lang="en-US" sz="1498">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498">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5665" tIns="42832" rIns="85665" bIns="42832" numCol="1" anchor="t" anchorCtr="0" compatLnSpc="1">
                <a:prstTxWarp prst="textNoShape">
                  <a:avLst/>
                </a:prstTxWarp>
              </a:bodyPr>
              <a:lstStyle/>
              <a:p>
                <a:pPr defTabSz="873568">
                  <a:defRPr/>
                </a:pPr>
                <a:endParaRPr lang="en-US" sz="1688">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931650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57AC-3633-42DE-BE20-D77B20D77A1C}"/>
              </a:ext>
            </a:extLst>
          </p:cNvPr>
          <p:cNvSpPr>
            <a:spLocks noGrp="1"/>
          </p:cNvSpPr>
          <p:nvPr>
            <p:ph type="title"/>
          </p:nvPr>
        </p:nvSpPr>
        <p:spPr/>
        <p:txBody>
          <a:bodyPr/>
          <a:lstStyle/>
          <a:p>
            <a:r>
              <a:rPr lang="en-US" sz="11729" dirty="0"/>
              <a:t>Functions</a:t>
            </a:r>
          </a:p>
        </p:txBody>
      </p:sp>
    </p:spTree>
    <p:extLst>
      <p:ext uri="{BB962C8B-B14F-4D97-AF65-F5344CB8AC3E}">
        <p14:creationId xmlns:p14="http://schemas.microsoft.com/office/powerpoint/2010/main" val="1124717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Azure TechCon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DevDays.potx  -  Read-Only" id="{912F6578-1525-4409-9227-17B05265652F}" vid="{F9358A81-8D3E-4DB3-A66C-0C4B118C3B54}"/>
    </a:ext>
  </a:extLst>
</a:theme>
</file>

<file path=ppt/theme/theme10.xml><?xml version="1.0" encoding="utf-8"?>
<a:theme xmlns:a="http://schemas.openxmlformats.org/drawingml/2006/main" name="4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 [Read-Only]" id="{1D1DEAF7-A28B-4E9F-B494-007F63A769DE}" vid="{4F2368A0-0140-47F8-972C-53AC11E56A73}"/>
    </a:ext>
  </a:extLst>
</a:theme>
</file>

<file path=ppt/theme/theme1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TechCon 2018">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DevDays.potx  -  Read-Only" id="{912F6578-1525-4409-9227-17B05265652F}" vid="{21516B54-B992-4A6A-A57D-D12F5AE406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DevDays.potx  -  Read-Only" id="{912F6578-1525-4409-9227-17B05265652F}" vid="{AA6010F8-1493-425B-99B4-DAAF8055DCD6}"/>
    </a:ext>
  </a:extLst>
</a:theme>
</file>

<file path=ppt/theme/theme4.xml><?xml version="1.0" encoding="utf-8"?>
<a:theme xmlns:a="http://schemas.openxmlformats.org/drawingml/2006/main" name="TR18_BO_CT_Template_16x9">
  <a:themeElements>
    <a:clrScheme name="Custom 11">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181818"/>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7.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tx1"/>
          </a:solidFill>
          <a:headEnd type="triangle" w="med" len="med"/>
          <a:tailEnd type="triangl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8.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516E657B6488145886F1CBB39B1068E" ma:contentTypeVersion="2" ma:contentTypeDescription="Create a new document." ma:contentTypeScope="" ma:versionID="192c2a488c2420c45bd724bd3cf0cb01">
  <xsd:schema xmlns:xsd="http://www.w3.org/2001/XMLSchema" xmlns:xs="http://www.w3.org/2001/XMLSchema" xmlns:p="http://schemas.microsoft.com/office/2006/metadata/properties" xmlns:ns2="194ce0bd-3a45-48ff-8c2f-123aa841f194" targetNamespace="http://schemas.microsoft.com/office/2006/metadata/properties" ma:root="true" ma:fieldsID="ca4ad714e7016cd138c7a980829d615b" ns2:_="">
    <xsd:import namespace="194ce0bd-3a45-48ff-8c2f-123aa841f19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e0bd-3a45-48ff-8c2f-123aa841f1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94ce0bd-3a45-48ff-8c2f-123aa841f19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091EACE-84F9-48BE-915A-6ABC4D4BA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e0bd-3a45-48ff-8c2f-123aa841f1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5779</TotalTime>
  <Words>1893</Words>
  <Application>Microsoft Office PowerPoint</Application>
  <PresentationFormat>Custom</PresentationFormat>
  <Paragraphs>396</Paragraphs>
  <Slides>37</Slides>
  <Notes>28</Notes>
  <HiddenSlides>3</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37</vt:i4>
      </vt:variant>
    </vt:vector>
  </HeadingPairs>
  <TitlesOfParts>
    <vt:vector size="63" baseType="lpstr">
      <vt:lpstr>Arial</vt:lpstr>
      <vt:lpstr>Calibri</vt:lpstr>
      <vt:lpstr>Calibri Light</vt:lpstr>
      <vt:lpstr>Consolas</vt:lpstr>
      <vt:lpstr>Corbel</vt:lpstr>
      <vt:lpstr>Courier New</vt:lpstr>
      <vt:lpstr>Segoe Semibold</vt:lpstr>
      <vt:lpstr>Segoe UI</vt:lpstr>
      <vt:lpstr>Segoe UI Light</vt:lpstr>
      <vt:lpstr>Segoe UI Semibold</vt:lpstr>
      <vt:lpstr>Segoe UI Semilight</vt:lpstr>
      <vt:lpstr>Verdana</vt:lpstr>
      <vt:lpstr>Wingdings</vt:lpstr>
      <vt:lpstr>Azure TechCon_LIGHT GRAY TEMPLATE</vt:lpstr>
      <vt:lpstr>Azure TechCon 2018</vt:lpstr>
      <vt:lpstr>Office Theme</vt:lpstr>
      <vt:lpstr>TR18_BO_CT_Template_16x9</vt:lpstr>
      <vt:lpstr>1_Office Theme</vt:lpstr>
      <vt:lpstr>5-50195_Microsoft_Build_Template</vt:lpstr>
      <vt:lpstr>Microsoft_Light_Template</vt:lpstr>
      <vt:lpstr>GuruSkill</vt:lpstr>
      <vt:lpstr>1_Microsoft_Light_Template</vt:lpstr>
      <vt:lpstr>4_COLOR TEMPLATE</vt:lpstr>
      <vt:lpstr>5-30721_Build_2016_Template_Light</vt:lpstr>
      <vt:lpstr>1_5-30711_TR22_BO_CT_Template</vt:lpstr>
      <vt:lpstr>1_5-30721_Build_2016_Template_Light</vt:lpstr>
      <vt:lpstr>PowerPoint Presentation</vt:lpstr>
      <vt:lpstr>Serverless</vt:lpstr>
      <vt:lpstr>What is Serverless</vt:lpstr>
      <vt:lpstr>Why people like Serverless</vt:lpstr>
      <vt:lpstr>…if cloud computing was transportation</vt:lpstr>
      <vt:lpstr>…if cloud computing was transportation</vt:lpstr>
      <vt:lpstr>…if cloud computing was transportation</vt:lpstr>
      <vt:lpstr>Azure Serverless application platform</vt:lpstr>
      <vt:lpstr>Functions</vt:lpstr>
      <vt:lpstr>Introducing Functions </vt:lpstr>
      <vt:lpstr>Serverless scenarios: anything that responds to events</vt:lpstr>
      <vt:lpstr>Logic Apps</vt:lpstr>
      <vt:lpstr>PowerPoint Presentation</vt:lpstr>
      <vt:lpstr>Built-in API Connectors</vt:lpstr>
      <vt:lpstr>Event Grid </vt:lpstr>
      <vt:lpstr>Azure Event Grid</vt:lpstr>
      <vt:lpstr>Manage all events in one place</vt:lpstr>
      <vt:lpstr>Cosmos DB</vt:lpstr>
      <vt:lpstr>PowerPoint Presentation</vt:lpstr>
      <vt:lpstr>PowerPoint Presentation</vt:lpstr>
      <vt:lpstr>API Management Gateway</vt:lpstr>
      <vt:lpstr>PowerPoint Presentation</vt:lpstr>
      <vt:lpstr>Azure API Management</vt:lpstr>
      <vt:lpstr>PowerPoint Presentation</vt:lpstr>
      <vt:lpstr>Demo</vt:lpstr>
      <vt:lpstr>Serverless use cases</vt:lpstr>
      <vt:lpstr>What’s new in Serverless?</vt:lpstr>
      <vt:lpstr>PowerPoint Presentation</vt:lpstr>
      <vt:lpstr>PowerPoint Presentation</vt:lpstr>
      <vt:lpstr>Solving practical problems</vt:lpstr>
      <vt:lpstr>PowerPoint Presentation</vt:lpstr>
      <vt:lpstr>PowerPoint Presentation</vt:lpstr>
      <vt:lpstr>Why people love Serverless </vt:lpstr>
      <vt:lpstr>Serverless vs. FaaS</vt:lpstr>
      <vt:lpstr>Serverless vs. FaaS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Build 2017</dc:subject>
  <dc:creator>Siraj Mohammad</dc:creator>
  <cp:keywords>Microsoft Build 2017</cp:keywords>
  <dc:description>Template: Mitchell Derrey, Silver Fox Productions_x000d_
Formatting: _x000d_
Audience Type:</dc:description>
  <cp:lastModifiedBy>Hugo Melendez</cp:lastModifiedBy>
  <cp:revision>48</cp:revision>
  <dcterms:created xsi:type="dcterms:W3CDTF">2018-08-13T13:18:13Z</dcterms:created>
  <dcterms:modified xsi:type="dcterms:W3CDTF">2018-11-23T12:24:38Z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0x0101000516E657B6488145886F1CBB39B1068E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sirajm@microsoft.com</vt:lpwstr>
  </property>
  <property fmtid="{D5CDD505-2E9C-101B-9397-08002B2CF9AE}" pid="17" name="MSIP_Label_f42aa342-8706-4288-bd11-ebb85995028c_SetDate">
    <vt:lpwstr>2018-04-15T16:18:06.2224706Z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